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4" r:id="rId5"/>
    <p:sldId id="265" r:id="rId6"/>
    <p:sldId id="259" r:id="rId7"/>
    <p:sldId id="260" r:id="rId8"/>
    <p:sldId id="266" r:id="rId9"/>
    <p:sldId id="267" r:id="rId10"/>
    <p:sldId id="271" r:id="rId11"/>
    <p:sldId id="268" r:id="rId12"/>
    <p:sldId id="272" r:id="rId13"/>
    <p:sldId id="269" r:id="rId14"/>
    <p:sldId id="270" r:id="rId15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B1A1F"/>
    <a:srgbClr val="8A0000"/>
    <a:srgbClr val="76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450" y="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2AC28-FF2C-434B-A7A5-4837883A9DED}" type="datetimeFigureOut">
              <a:rPr lang="hu-HU" smtClean="0"/>
              <a:t>2020. 03. 05.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7B42C-65FE-4676-8DF7-DC08A08DD0A3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0660963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2AC28-FF2C-434B-A7A5-4837883A9DED}" type="datetimeFigureOut">
              <a:rPr lang="hu-HU" smtClean="0"/>
              <a:t>2020. 03. 05.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7B42C-65FE-4676-8DF7-DC08A08DD0A3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9420068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2AC28-FF2C-434B-A7A5-4837883A9DED}" type="datetimeFigureOut">
              <a:rPr lang="hu-HU" smtClean="0"/>
              <a:t>2020. 03. 05.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7B42C-65FE-4676-8DF7-DC08A08DD0A3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306629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2AC28-FF2C-434B-A7A5-4837883A9DED}" type="datetimeFigureOut">
              <a:rPr lang="hu-HU" smtClean="0"/>
              <a:t>2020. 03. 05.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7B42C-65FE-4676-8DF7-DC08A08DD0A3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0824208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2AC28-FF2C-434B-A7A5-4837883A9DED}" type="datetimeFigureOut">
              <a:rPr lang="hu-HU" smtClean="0"/>
              <a:t>2020. 03. 05.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7B42C-65FE-4676-8DF7-DC08A08DD0A3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2383910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2AC28-FF2C-434B-A7A5-4837883A9DED}" type="datetimeFigureOut">
              <a:rPr lang="hu-HU" smtClean="0"/>
              <a:t>2020. 03. 05.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7B42C-65FE-4676-8DF7-DC08A08DD0A3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2585962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2AC28-FF2C-434B-A7A5-4837883A9DED}" type="datetimeFigureOut">
              <a:rPr lang="hu-HU" smtClean="0"/>
              <a:t>2020. 03. 05.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7B42C-65FE-4676-8DF7-DC08A08DD0A3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0942112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2AC28-FF2C-434B-A7A5-4837883A9DED}" type="datetimeFigureOut">
              <a:rPr lang="hu-HU" smtClean="0"/>
              <a:t>2020. 03. 05.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7B42C-65FE-4676-8DF7-DC08A08DD0A3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5307872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2AC28-FF2C-434B-A7A5-4837883A9DED}" type="datetimeFigureOut">
              <a:rPr lang="hu-HU" smtClean="0"/>
              <a:t>2020. 03. 05.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7B42C-65FE-4676-8DF7-DC08A08DD0A3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3029639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2AC28-FF2C-434B-A7A5-4837883A9DED}" type="datetimeFigureOut">
              <a:rPr lang="hu-HU" smtClean="0"/>
              <a:t>2020. 03. 05.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7B42C-65FE-4676-8DF7-DC08A08DD0A3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360345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2AC28-FF2C-434B-A7A5-4837883A9DED}" type="datetimeFigureOut">
              <a:rPr lang="hu-HU" smtClean="0"/>
              <a:t>2020. 03. 05.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7B42C-65FE-4676-8DF7-DC08A08DD0A3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2661537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52AC28-FF2C-434B-A7A5-4837883A9DED}" type="datetimeFigureOut">
              <a:rPr lang="hu-HU" smtClean="0"/>
              <a:t>2020. 03. 05.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F7B42C-65FE-4676-8DF7-DC08A08DD0A3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7119727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Kép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260648"/>
            <a:ext cx="2032648" cy="782232"/>
          </a:xfrm>
          <a:prstGeom prst="rect">
            <a:avLst/>
          </a:prstGeom>
        </p:spPr>
      </p:pic>
      <p:cxnSp>
        <p:nvCxnSpPr>
          <p:cNvPr id="6" name="Egyenes összekötő 5"/>
          <p:cNvCxnSpPr/>
          <p:nvPr/>
        </p:nvCxnSpPr>
        <p:spPr>
          <a:xfrm>
            <a:off x="0" y="1124744"/>
            <a:ext cx="3059832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Egyenes összekötő 8"/>
          <p:cNvCxnSpPr/>
          <p:nvPr/>
        </p:nvCxnSpPr>
        <p:spPr>
          <a:xfrm>
            <a:off x="0" y="1279280"/>
            <a:ext cx="2624411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Egyenes összekötő 10"/>
          <p:cNvCxnSpPr/>
          <p:nvPr/>
        </p:nvCxnSpPr>
        <p:spPr>
          <a:xfrm>
            <a:off x="-1" y="1431680"/>
            <a:ext cx="9144001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Egyenes összekötő 14"/>
          <p:cNvCxnSpPr/>
          <p:nvPr/>
        </p:nvCxnSpPr>
        <p:spPr>
          <a:xfrm flipH="1">
            <a:off x="5940152" y="6237312"/>
            <a:ext cx="3203848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Egyenes összekötő 15"/>
          <p:cNvCxnSpPr/>
          <p:nvPr/>
        </p:nvCxnSpPr>
        <p:spPr>
          <a:xfrm flipH="1">
            <a:off x="6732240" y="6453336"/>
            <a:ext cx="241176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Szövegdoboz 20"/>
          <p:cNvSpPr txBox="1"/>
          <p:nvPr/>
        </p:nvSpPr>
        <p:spPr>
          <a:xfrm>
            <a:off x="5652120" y="971436"/>
            <a:ext cx="44644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b="1" dirty="0" smtClean="0">
                <a:solidFill>
                  <a:srgbClr val="760000"/>
                </a:solidFill>
                <a:latin typeface="Myriad Pro" pitchFamily="34" charset="0"/>
                <a:ea typeface="Meiryo" panose="020B0604030504040204" pitchFamily="34" charset="-128"/>
                <a:cs typeface="Meiryo" panose="020B0604030504040204" pitchFamily="34" charset="-128"/>
              </a:rPr>
              <a:t>Wigner Fizikai Kutatóközpont</a:t>
            </a:r>
            <a:endParaRPr lang="hu-HU" b="1" dirty="0">
              <a:solidFill>
                <a:srgbClr val="760000"/>
              </a:solidFill>
              <a:latin typeface="Myriad Pro" pitchFamily="34" charset="0"/>
              <a:ea typeface="Meiryo" panose="020B0604030504040204" pitchFamily="34" charset="-128"/>
              <a:cs typeface="Meiryo" panose="020B0604030504040204" pitchFamily="34" charset="-128"/>
            </a:endParaRPr>
          </a:p>
        </p:txBody>
      </p:sp>
      <p:cxnSp>
        <p:nvCxnSpPr>
          <p:cNvPr id="28" name="Egyenes összekötő 27"/>
          <p:cNvCxnSpPr/>
          <p:nvPr/>
        </p:nvCxnSpPr>
        <p:spPr>
          <a:xfrm flipH="1">
            <a:off x="6372200" y="6669360"/>
            <a:ext cx="27718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Szövegdoboz 28"/>
          <p:cNvSpPr txBox="1"/>
          <p:nvPr/>
        </p:nvSpPr>
        <p:spPr>
          <a:xfrm>
            <a:off x="756785" y="2169261"/>
            <a:ext cx="783179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3200" b="1" dirty="0" smtClean="0">
                <a:latin typeface="Myriad Pro" pitchFamily="34" charset="0"/>
              </a:rPr>
              <a:t>CÍM </a:t>
            </a:r>
          </a:p>
          <a:p>
            <a:pPr algn="ctr"/>
            <a:r>
              <a:rPr lang="hu-HU" sz="3200" b="1" dirty="0" smtClean="0">
                <a:latin typeface="Myriad Pro" pitchFamily="34" charset="0"/>
              </a:rPr>
              <a:t>(akár több soros, 28-36 pontos betűméret)</a:t>
            </a:r>
            <a:endParaRPr lang="hu-HU" sz="3200" b="1" dirty="0">
              <a:latin typeface="Myriad Pro" pitchFamily="34" charset="0"/>
            </a:endParaRPr>
          </a:p>
        </p:txBody>
      </p:sp>
      <p:sp>
        <p:nvSpPr>
          <p:cNvPr id="30" name="Szövegdoboz 29"/>
          <p:cNvSpPr txBox="1"/>
          <p:nvPr/>
        </p:nvSpPr>
        <p:spPr>
          <a:xfrm>
            <a:off x="3088506" y="3670400"/>
            <a:ext cx="316835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2000" dirty="0" smtClean="0"/>
              <a:t>Alcím </a:t>
            </a:r>
          </a:p>
          <a:p>
            <a:pPr algn="ctr"/>
            <a:r>
              <a:rPr lang="hu-HU" sz="2000" dirty="0" smtClean="0"/>
              <a:t>(20-24 pontos betűméret)</a:t>
            </a:r>
            <a:endParaRPr lang="hu-HU" sz="2000" dirty="0"/>
          </a:p>
        </p:txBody>
      </p:sp>
      <p:sp>
        <p:nvSpPr>
          <p:cNvPr id="33" name="Szövegdoboz 32"/>
          <p:cNvSpPr txBox="1"/>
          <p:nvPr/>
        </p:nvSpPr>
        <p:spPr>
          <a:xfrm>
            <a:off x="251520" y="5961474"/>
            <a:ext cx="316835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2000" b="1" dirty="0" smtClean="0"/>
              <a:t>Dátum, hely</a:t>
            </a:r>
          </a:p>
          <a:p>
            <a:pPr algn="ctr"/>
            <a:r>
              <a:rPr lang="hu-HU" sz="2000" b="1" dirty="0" smtClean="0"/>
              <a:t>(20-24 pontos betűméret)</a:t>
            </a:r>
            <a:endParaRPr lang="hu-HU" sz="2000" b="1" dirty="0"/>
          </a:p>
        </p:txBody>
      </p:sp>
    </p:spTree>
    <p:extLst>
      <p:ext uri="{BB962C8B-B14F-4D97-AF65-F5344CB8AC3E}">
        <p14:creationId xmlns:p14="http://schemas.microsoft.com/office/powerpoint/2010/main" val="29740801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Kép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7896107" y="5577501"/>
            <a:ext cx="1600600" cy="615965"/>
          </a:xfrm>
          <a:prstGeom prst="rect">
            <a:avLst/>
          </a:prstGeom>
        </p:spPr>
      </p:pic>
      <p:cxnSp>
        <p:nvCxnSpPr>
          <p:cNvPr id="8" name="Egyenes összekötő 7"/>
          <p:cNvCxnSpPr/>
          <p:nvPr/>
        </p:nvCxnSpPr>
        <p:spPr>
          <a:xfrm>
            <a:off x="8312224" y="0"/>
            <a:ext cx="0" cy="68580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Egyenes összekötő 10"/>
          <p:cNvCxnSpPr/>
          <p:nvPr/>
        </p:nvCxnSpPr>
        <p:spPr>
          <a:xfrm>
            <a:off x="8502576" y="0"/>
            <a:ext cx="0" cy="134076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Egyenes összekötő 14"/>
          <p:cNvCxnSpPr/>
          <p:nvPr/>
        </p:nvCxnSpPr>
        <p:spPr>
          <a:xfrm>
            <a:off x="8696407" y="0"/>
            <a:ext cx="0" cy="170080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4029679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Kép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83760" y="5990210"/>
            <a:ext cx="1764704" cy="679118"/>
          </a:xfrm>
          <a:prstGeom prst="rect">
            <a:avLst/>
          </a:prstGeom>
        </p:spPr>
      </p:pic>
      <p:sp>
        <p:nvSpPr>
          <p:cNvPr id="7" name="Téglalap 6"/>
          <p:cNvSpPr/>
          <p:nvPr/>
        </p:nvSpPr>
        <p:spPr>
          <a:xfrm>
            <a:off x="0" y="6237312"/>
            <a:ext cx="6911752" cy="288000"/>
          </a:xfrm>
          <a:prstGeom prst="rect">
            <a:avLst/>
          </a:prstGeom>
          <a:solidFill>
            <a:srgbClr val="7B1C1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8" name="Téglalap 7"/>
          <p:cNvSpPr/>
          <p:nvPr/>
        </p:nvSpPr>
        <p:spPr>
          <a:xfrm>
            <a:off x="8820472" y="6237312"/>
            <a:ext cx="328550" cy="288000"/>
          </a:xfrm>
          <a:prstGeom prst="rect">
            <a:avLst/>
          </a:prstGeom>
          <a:solidFill>
            <a:srgbClr val="7B1C1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9" name="Szövegdoboz 8"/>
          <p:cNvSpPr txBox="1"/>
          <p:nvPr/>
        </p:nvSpPr>
        <p:spPr>
          <a:xfrm>
            <a:off x="756785" y="2169261"/>
            <a:ext cx="783179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3200" b="1" dirty="0" smtClean="0">
                <a:latin typeface="Myriad Pro" pitchFamily="34" charset="0"/>
              </a:rPr>
              <a:t>CÍM </a:t>
            </a:r>
          </a:p>
          <a:p>
            <a:pPr algn="ctr"/>
            <a:r>
              <a:rPr lang="hu-HU" sz="3200" b="1" dirty="0" smtClean="0">
                <a:latin typeface="Myriad Pro" pitchFamily="34" charset="0"/>
              </a:rPr>
              <a:t>(akár több soros, 28-36 pontos betűméret)</a:t>
            </a:r>
            <a:endParaRPr lang="hu-HU" sz="3200" b="1" dirty="0">
              <a:latin typeface="Myriad Pro" pitchFamily="34" charset="0"/>
            </a:endParaRPr>
          </a:p>
        </p:txBody>
      </p:sp>
      <p:sp>
        <p:nvSpPr>
          <p:cNvPr id="10" name="Szövegdoboz 9"/>
          <p:cNvSpPr txBox="1"/>
          <p:nvPr/>
        </p:nvSpPr>
        <p:spPr>
          <a:xfrm>
            <a:off x="3088506" y="3670400"/>
            <a:ext cx="316835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2000" dirty="0" smtClean="0"/>
              <a:t>Alcím </a:t>
            </a:r>
          </a:p>
          <a:p>
            <a:pPr algn="ctr"/>
            <a:r>
              <a:rPr lang="hu-HU" sz="2000" dirty="0" smtClean="0"/>
              <a:t>(20-24 pontos betűméret)</a:t>
            </a:r>
            <a:endParaRPr lang="hu-HU" sz="2000" dirty="0"/>
          </a:p>
        </p:txBody>
      </p:sp>
    </p:spTree>
    <p:extLst>
      <p:ext uri="{BB962C8B-B14F-4D97-AF65-F5344CB8AC3E}">
        <p14:creationId xmlns:p14="http://schemas.microsoft.com/office/powerpoint/2010/main" val="320803758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Kép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83760" y="5990210"/>
            <a:ext cx="1764704" cy="679118"/>
          </a:xfrm>
          <a:prstGeom prst="rect">
            <a:avLst/>
          </a:prstGeom>
        </p:spPr>
      </p:pic>
      <p:sp>
        <p:nvSpPr>
          <p:cNvPr id="7" name="Téglalap 6"/>
          <p:cNvSpPr/>
          <p:nvPr/>
        </p:nvSpPr>
        <p:spPr>
          <a:xfrm>
            <a:off x="0" y="6237312"/>
            <a:ext cx="6911752" cy="288000"/>
          </a:xfrm>
          <a:prstGeom prst="rect">
            <a:avLst/>
          </a:prstGeom>
          <a:solidFill>
            <a:srgbClr val="7B1C1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8" name="Téglalap 7"/>
          <p:cNvSpPr/>
          <p:nvPr/>
        </p:nvSpPr>
        <p:spPr>
          <a:xfrm>
            <a:off x="8820472" y="6237312"/>
            <a:ext cx="328550" cy="288000"/>
          </a:xfrm>
          <a:prstGeom prst="rect">
            <a:avLst/>
          </a:prstGeom>
          <a:solidFill>
            <a:srgbClr val="7B1C1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7385886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Egyenes összekötő 3"/>
          <p:cNvCxnSpPr/>
          <p:nvPr/>
        </p:nvCxnSpPr>
        <p:spPr>
          <a:xfrm>
            <a:off x="6084168" y="1124744"/>
            <a:ext cx="3059832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Egyenes összekötő 4"/>
          <p:cNvCxnSpPr/>
          <p:nvPr/>
        </p:nvCxnSpPr>
        <p:spPr>
          <a:xfrm>
            <a:off x="-1" y="1268760"/>
            <a:ext cx="9144001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Egyenes összekötő 5"/>
          <p:cNvCxnSpPr/>
          <p:nvPr/>
        </p:nvCxnSpPr>
        <p:spPr>
          <a:xfrm flipH="1">
            <a:off x="0" y="6685481"/>
            <a:ext cx="241176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Egyenes összekötő 6"/>
          <p:cNvCxnSpPr/>
          <p:nvPr/>
        </p:nvCxnSpPr>
        <p:spPr>
          <a:xfrm flipH="1">
            <a:off x="0" y="5805429"/>
            <a:ext cx="3923928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Kép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21796" y="198496"/>
            <a:ext cx="2032648" cy="782232"/>
          </a:xfrm>
          <a:prstGeom prst="rect">
            <a:avLst/>
          </a:prstGeom>
        </p:spPr>
      </p:pic>
      <p:cxnSp>
        <p:nvCxnSpPr>
          <p:cNvPr id="9" name="Egyenes összekötő 8"/>
          <p:cNvCxnSpPr/>
          <p:nvPr/>
        </p:nvCxnSpPr>
        <p:spPr>
          <a:xfrm flipH="1">
            <a:off x="-1" y="6499395"/>
            <a:ext cx="395537" cy="0"/>
          </a:xfrm>
          <a:prstGeom prst="line">
            <a:avLst/>
          </a:prstGeom>
          <a:ln w="38100">
            <a:solidFill>
              <a:srgbClr val="7D1E2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Egyenes összekötő 9"/>
          <p:cNvCxnSpPr/>
          <p:nvPr/>
        </p:nvCxnSpPr>
        <p:spPr>
          <a:xfrm flipH="1">
            <a:off x="547936" y="6499395"/>
            <a:ext cx="395537" cy="0"/>
          </a:xfrm>
          <a:prstGeom prst="line">
            <a:avLst/>
          </a:prstGeom>
          <a:ln w="38100">
            <a:solidFill>
              <a:srgbClr val="F1662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Egyenes összekötő 10"/>
          <p:cNvCxnSpPr/>
          <p:nvPr/>
        </p:nvCxnSpPr>
        <p:spPr>
          <a:xfrm flipH="1">
            <a:off x="1081683" y="6501186"/>
            <a:ext cx="395537" cy="0"/>
          </a:xfrm>
          <a:prstGeom prst="line">
            <a:avLst/>
          </a:prstGeom>
          <a:ln w="38100">
            <a:solidFill>
              <a:srgbClr val="FDDB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Egyenes összekötő 11"/>
          <p:cNvCxnSpPr/>
          <p:nvPr/>
        </p:nvCxnSpPr>
        <p:spPr>
          <a:xfrm flipH="1">
            <a:off x="1636078" y="6499395"/>
            <a:ext cx="395537" cy="0"/>
          </a:xfrm>
          <a:prstGeom prst="line">
            <a:avLst/>
          </a:prstGeom>
          <a:ln w="38100">
            <a:solidFill>
              <a:srgbClr val="75BF4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Egyenes összekötő 12"/>
          <p:cNvCxnSpPr/>
          <p:nvPr/>
        </p:nvCxnSpPr>
        <p:spPr>
          <a:xfrm flipH="1">
            <a:off x="2232247" y="6499395"/>
            <a:ext cx="395537" cy="0"/>
          </a:xfrm>
          <a:prstGeom prst="line">
            <a:avLst/>
          </a:prstGeom>
          <a:ln w="38100">
            <a:solidFill>
              <a:srgbClr val="0699B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Egyenes összekötő 13"/>
          <p:cNvCxnSpPr/>
          <p:nvPr/>
        </p:nvCxnSpPr>
        <p:spPr>
          <a:xfrm flipH="1">
            <a:off x="2808311" y="6499395"/>
            <a:ext cx="395537" cy="0"/>
          </a:xfrm>
          <a:prstGeom prst="line">
            <a:avLst/>
          </a:prstGeom>
          <a:ln w="38100">
            <a:solidFill>
              <a:srgbClr val="8156A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Szövegdoboz 18"/>
          <p:cNvSpPr txBox="1"/>
          <p:nvPr/>
        </p:nvSpPr>
        <p:spPr>
          <a:xfrm>
            <a:off x="107502" y="5949280"/>
            <a:ext cx="65527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400" b="1" dirty="0" err="1" smtClean="0">
                <a:latin typeface="Segoe Print" panose="02000600000000000000" pitchFamily="2" charset="0"/>
              </a:rPr>
              <a:t>All</a:t>
            </a:r>
            <a:r>
              <a:rPr lang="hu-HU" sz="2400" b="1" dirty="0" smtClean="0">
                <a:latin typeface="Segoe Print" panose="02000600000000000000" pitchFamily="2" charset="0"/>
              </a:rPr>
              <a:t> </a:t>
            </a:r>
            <a:r>
              <a:rPr lang="hu-HU" sz="2400" b="1" dirty="0" err="1" smtClean="0">
                <a:latin typeface="Segoe Print" panose="02000600000000000000" pitchFamily="2" charset="0"/>
              </a:rPr>
              <a:t>colors</a:t>
            </a:r>
            <a:r>
              <a:rPr lang="hu-HU" sz="2400" b="1" dirty="0" smtClean="0">
                <a:latin typeface="Segoe Print" panose="02000600000000000000" pitchFamily="2" charset="0"/>
              </a:rPr>
              <a:t> of </a:t>
            </a:r>
            <a:r>
              <a:rPr lang="hu-HU" sz="2400" b="1" dirty="0" err="1" smtClean="0">
                <a:latin typeface="Segoe Print" panose="02000600000000000000" pitchFamily="2" charset="0"/>
              </a:rPr>
              <a:t>Physics</a:t>
            </a:r>
            <a:endParaRPr lang="hu-HU" sz="2400" b="1" dirty="0">
              <a:latin typeface="Segoe Print" panose="02000600000000000000" pitchFamily="2" charset="0"/>
            </a:endParaRPr>
          </a:p>
        </p:txBody>
      </p:sp>
      <p:sp>
        <p:nvSpPr>
          <p:cNvPr id="20" name="Szövegdoboz 19"/>
          <p:cNvSpPr txBox="1"/>
          <p:nvPr/>
        </p:nvSpPr>
        <p:spPr>
          <a:xfrm>
            <a:off x="756785" y="2169261"/>
            <a:ext cx="783179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3200" b="1" dirty="0" smtClean="0">
                <a:latin typeface="Myriad Pro" pitchFamily="34" charset="0"/>
              </a:rPr>
              <a:t>CÍM </a:t>
            </a:r>
          </a:p>
          <a:p>
            <a:pPr algn="ctr"/>
            <a:r>
              <a:rPr lang="hu-HU" sz="3200" b="1" dirty="0" smtClean="0">
                <a:latin typeface="Myriad Pro" pitchFamily="34" charset="0"/>
              </a:rPr>
              <a:t>(akár több soros, 28-36 pontos betűméret)</a:t>
            </a:r>
            <a:endParaRPr lang="hu-HU" sz="3200" b="1" dirty="0">
              <a:latin typeface="Myriad Pro" pitchFamily="34" charset="0"/>
            </a:endParaRPr>
          </a:p>
        </p:txBody>
      </p:sp>
      <p:sp>
        <p:nvSpPr>
          <p:cNvPr id="21" name="Szövegdoboz 20"/>
          <p:cNvSpPr txBox="1"/>
          <p:nvPr/>
        </p:nvSpPr>
        <p:spPr>
          <a:xfrm>
            <a:off x="3088506" y="3670400"/>
            <a:ext cx="316835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2000" dirty="0" smtClean="0"/>
              <a:t>Alcím </a:t>
            </a:r>
          </a:p>
          <a:p>
            <a:pPr algn="ctr"/>
            <a:r>
              <a:rPr lang="hu-HU" sz="2000" dirty="0" smtClean="0"/>
              <a:t>(20-24 pontos betűméret)</a:t>
            </a:r>
            <a:endParaRPr lang="hu-HU" sz="2000" dirty="0"/>
          </a:p>
        </p:txBody>
      </p:sp>
    </p:spTree>
    <p:extLst>
      <p:ext uri="{BB962C8B-B14F-4D97-AF65-F5344CB8AC3E}">
        <p14:creationId xmlns:p14="http://schemas.microsoft.com/office/powerpoint/2010/main" val="241254437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Egyenes összekötő 3"/>
          <p:cNvCxnSpPr/>
          <p:nvPr/>
        </p:nvCxnSpPr>
        <p:spPr>
          <a:xfrm>
            <a:off x="6084168" y="1124744"/>
            <a:ext cx="3059832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Egyenes összekötő 4"/>
          <p:cNvCxnSpPr/>
          <p:nvPr/>
        </p:nvCxnSpPr>
        <p:spPr>
          <a:xfrm>
            <a:off x="-1" y="1268760"/>
            <a:ext cx="9144001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Egyenes összekötő 5"/>
          <p:cNvCxnSpPr/>
          <p:nvPr/>
        </p:nvCxnSpPr>
        <p:spPr>
          <a:xfrm flipH="1">
            <a:off x="0" y="6669360"/>
            <a:ext cx="241176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Kép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21796" y="198496"/>
            <a:ext cx="2032648" cy="782232"/>
          </a:xfrm>
          <a:prstGeom prst="rect">
            <a:avLst/>
          </a:prstGeom>
        </p:spPr>
      </p:pic>
      <p:cxnSp>
        <p:nvCxnSpPr>
          <p:cNvPr id="8" name="Egyenes összekötő 7"/>
          <p:cNvCxnSpPr/>
          <p:nvPr/>
        </p:nvCxnSpPr>
        <p:spPr>
          <a:xfrm flipH="1">
            <a:off x="-1" y="6483274"/>
            <a:ext cx="395537" cy="0"/>
          </a:xfrm>
          <a:prstGeom prst="line">
            <a:avLst/>
          </a:prstGeom>
          <a:ln w="38100">
            <a:solidFill>
              <a:srgbClr val="7D1E2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Egyenes összekötő 8"/>
          <p:cNvCxnSpPr/>
          <p:nvPr/>
        </p:nvCxnSpPr>
        <p:spPr>
          <a:xfrm flipH="1">
            <a:off x="547936" y="6483274"/>
            <a:ext cx="395537" cy="0"/>
          </a:xfrm>
          <a:prstGeom prst="line">
            <a:avLst/>
          </a:prstGeom>
          <a:ln w="38100">
            <a:solidFill>
              <a:srgbClr val="F1662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Egyenes összekötő 9"/>
          <p:cNvCxnSpPr/>
          <p:nvPr/>
        </p:nvCxnSpPr>
        <p:spPr>
          <a:xfrm flipH="1">
            <a:off x="1081683" y="6485065"/>
            <a:ext cx="395537" cy="0"/>
          </a:xfrm>
          <a:prstGeom prst="line">
            <a:avLst/>
          </a:prstGeom>
          <a:ln w="38100">
            <a:solidFill>
              <a:srgbClr val="FDDB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Egyenes összekötő 10"/>
          <p:cNvCxnSpPr/>
          <p:nvPr/>
        </p:nvCxnSpPr>
        <p:spPr>
          <a:xfrm flipH="1">
            <a:off x="1636078" y="6483274"/>
            <a:ext cx="395537" cy="0"/>
          </a:xfrm>
          <a:prstGeom prst="line">
            <a:avLst/>
          </a:prstGeom>
          <a:ln w="38100">
            <a:solidFill>
              <a:srgbClr val="75BF4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Egyenes összekötő 11"/>
          <p:cNvCxnSpPr/>
          <p:nvPr/>
        </p:nvCxnSpPr>
        <p:spPr>
          <a:xfrm flipH="1">
            <a:off x="2232247" y="6483274"/>
            <a:ext cx="395537" cy="0"/>
          </a:xfrm>
          <a:prstGeom prst="line">
            <a:avLst/>
          </a:prstGeom>
          <a:ln w="38100">
            <a:solidFill>
              <a:srgbClr val="0699B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Egyenes összekötő 12"/>
          <p:cNvCxnSpPr/>
          <p:nvPr/>
        </p:nvCxnSpPr>
        <p:spPr>
          <a:xfrm flipH="1">
            <a:off x="2808311" y="6483274"/>
            <a:ext cx="395537" cy="0"/>
          </a:xfrm>
          <a:prstGeom prst="line">
            <a:avLst/>
          </a:prstGeom>
          <a:ln w="38100">
            <a:solidFill>
              <a:srgbClr val="8156A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Szövegdoboz 14"/>
          <p:cNvSpPr txBox="1"/>
          <p:nvPr/>
        </p:nvSpPr>
        <p:spPr>
          <a:xfrm>
            <a:off x="35496" y="387821"/>
            <a:ext cx="8731741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400" dirty="0"/>
              <a:t>Dia címe </a:t>
            </a:r>
          </a:p>
          <a:p>
            <a:r>
              <a:rPr lang="hu-HU" sz="2400" dirty="0"/>
              <a:t>(akár több soros, 24-32 pontos betűméret)</a:t>
            </a:r>
          </a:p>
          <a:p>
            <a:endParaRPr lang="hu-HU" sz="3600" dirty="0"/>
          </a:p>
        </p:txBody>
      </p:sp>
    </p:spTree>
    <p:extLst>
      <p:ext uri="{BB962C8B-B14F-4D97-AF65-F5344CB8AC3E}">
        <p14:creationId xmlns:p14="http://schemas.microsoft.com/office/powerpoint/2010/main" val="2613624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Egyenes összekötő 3"/>
          <p:cNvCxnSpPr/>
          <p:nvPr/>
        </p:nvCxnSpPr>
        <p:spPr>
          <a:xfrm>
            <a:off x="6084168" y="1124744"/>
            <a:ext cx="3059832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Egyenes összekötő 4"/>
          <p:cNvCxnSpPr/>
          <p:nvPr/>
        </p:nvCxnSpPr>
        <p:spPr>
          <a:xfrm>
            <a:off x="6519589" y="1279280"/>
            <a:ext cx="2624411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Egyenes összekötő 5"/>
          <p:cNvCxnSpPr/>
          <p:nvPr/>
        </p:nvCxnSpPr>
        <p:spPr>
          <a:xfrm>
            <a:off x="-1" y="1431680"/>
            <a:ext cx="9144001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Egyenes összekötő 6"/>
          <p:cNvCxnSpPr/>
          <p:nvPr/>
        </p:nvCxnSpPr>
        <p:spPr>
          <a:xfrm flipH="1">
            <a:off x="-1" y="6254128"/>
            <a:ext cx="3203848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Egyenes összekötő 7"/>
          <p:cNvCxnSpPr/>
          <p:nvPr/>
        </p:nvCxnSpPr>
        <p:spPr>
          <a:xfrm flipH="1">
            <a:off x="0" y="6453336"/>
            <a:ext cx="241176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Egyenes összekötő 8"/>
          <p:cNvCxnSpPr/>
          <p:nvPr/>
        </p:nvCxnSpPr>
        <p:spPr>
          <a:xfrm flipH="1">
            <a:off x="-1" y="6669360"/>
            <a:ext cx="27718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" name="Kép 1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21796" y="198496"/>
            <a:ext cx="2032648" cy="782232"/>
          </a:xfrm>
          <a:prstGeom prst="rect">
            <a:avLst/>
          </a:prstGeom>
        </p:spPr>
      </p:pic>
      <p:sp>
        <p:nvSpPr>
          <p:cNvPr id="15" name="Szövegdoboz 14"/>
          <p:cNvSpPr txBox="1"/>
          <p:nvPr/>
        </p:nvSpPr>
        <p:spPr>
          <a:xfrm>
            <a:off x="215516" y="332656"/>
            <a:ext cx="640871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400" dirty="0" smtClean="0"/>
              <a:t>Dia címe </a:t>
            </a:r>
          </a:p>
          <a:p>
            <a:r>
              <a:rPr lang="hu-HU" sz="2400" dirty="0" smtClean="0"/>
              <a:t>(akár több soros, 24-32 pontos betűméret)</a:t>
            </a:r>
            <a:endParaRPr lang="hu-HU" sz="2400" dirty="0"/>
          </a:p>
        </p:txBody>
      </p:sp>
    </p:spTree>
    <p:extLst>
      <p:ext uri="{BB962C8B-B14F-4D97-AF65-F5344CB8AC3E}">
        <p14:creationId xmlns:p14="http://schemas.microsoft.com/office/powerpoint/2010/main" val="38676137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églalap 7"/>
          <p:cNvSpPr/>
          <p:nvPr/>
        </p:nvSpPr>
        <p:spPr>
          <a:xfrm flipV="1">
            <a:off x="0" y="1268760"/>
            <a:ext cx="9139303" cy="1524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pic>
        <p:nvPicPr>
          <p:cNvPr id="7" name="Kép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2200" y="182268"/>
            <a:ext cx="2448272" cy="942476"/>
          </a:xfrm>
          <a:prstGeom prst="rect">
            <a:avLst/>
          </a:prstGeom>
        </p:spPr>
      </p:pic>
      <p:cxnSp>
        <p:nvCxnSpPr>
          <p:cNvPr id="9" name="Egyenes összekötő 8"/>
          <p:cNvCxnSpPr/>
          <p:nvPr/>
        </p:nvCxnSpPr>
        <p:spPr>
          <a:xfrm flipH="1">
            <a:off x="-1" y="1268760"/>
            <a:ext cx="9139304" cy="0"/>
          </a:xfrm>
          <a:prstGeom prst="line">
            <a:avLst/>
          </a:prstGeom>
          <a:ln w="38100">
            <a:solidFill>
              <a:srgbClr val="8A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Egyenes összekötő 11"/>
          <p:cNvCxnSpPr/>
          <p:nvPr/>
        </p:nvCxnSpPr>
        <p:spPr>
          <a:xfrm flipH="1">
            <a:off x="0" y="182268"/>
            <a:ext cx="6517278" cy="0"/>
          </a:xfrm>
          <a:prstGeom prst="line">
            <a:avLst/>
          </a:prstGeom>
          <a:ln w="38100">
            <a:solidFill>
              <a:srgbClr val="8A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Szövegdoboz 15"/>
          <p:cNvSpPr txBox="1"/>
          <p:nvPr/>
        </p:nvSpPr>
        <p:spPr>
          <a:xfrm>
            <a:off x="756785" y="2169261"/>
            <a:ext cx="783179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3200" b="1" dirty="0" smtClean="0">
                <a:latin typeface="Myriad Pro" pitchFamily="34" charset="0"/>
              </a:rPr>
              <a:t>CÍM </a:t>
            </a:r>
          </a:p>
          <a:p>
            <a:pPr algn="ctr"/>
            <a:r>
              <a:rPr lang="hu-HU" sz="3200" b="1" dirty="0" smtClean="0">
                <a:latin typeface="Myriad Pro" pitchFamily="34" charset="0"/>
              </a:rPr>
              <a:t>(akár több soros, 28-36 pontos betűméret)</a:t>
            </a:r>
            <a:endParaRPr lang="hu-HU" sz="3200" b="1" dirty="0">
              <a:latin typeface="Myriad Pro" pitchFamily="34" charset="0"/>
            </a:endParaRPr>
          </a:p>
        </p:txBody>
      </p:sp>
      <p:sp>
        <p:nvSpPr>
          <p:cNvPr id="17" name="Szövegdoboz 16"/>
          <p:cNvSpPr txBox="1"/>
          <p:nvPr/>
        </p:nvSpPr>
        <p:spPr>
          <a:xfrm>
            <a:off x="3088506" y="3670400"/>
            <a:ext cx="316835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2000" dirty="0" smtClean="0"/>
              <a:t>Alcím </a:t>
            </a:r>
          </a:p>
          <a:p>
            <a:pPr algn="ctr"/>
            <a:r>
              <a:rPr lang="hu-HU" sz="2000" dirty="0" smtClean="0"/>
              <a:t>(20-24 pontos betűméret)</a:t>
            </a:r>
            <a:endParaRPr lang="hu-HU" sz="2000" dirty="0"/>
          </a:p>
        </p:txBody>
      </p:sp>
      <p:sp>
        <p:nvSpPr>
          <p:cNvPr id="18" name="Szövegdoboz 17"/>
          <p:cNvSpPr txBox="1"/>
          <p:nvPr/>
        </p:nvSpPr>
        <p:spPr>
          <a:xfrm>
            <a:off x="3088506" y="5644723"/>
            <a:ext cx="316835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2000" b="1" dirty="0" smtClean="0"/>
              <a:t>Dátum, hely</a:t>
            </a:r>
          </a:p>
          <a:p>
            <a:pPr algn="ctr"/>
            <a:r>
              <a:rPr lang="hu-HU" sz="2000" b="1" dirty="0" smtClean="0"/>
              <a:t>(20-24 pontos betűméret)</a:t>
            </a:r>
            <a:endParaRPr lang="hu-HU" sz="2000" b="1" dirty="0"/>
          </a:p>
        </p:txBody>
      </p:sp>
      <p:cxnSp>
        <p:nvCxnSpPr>
          <p:cNvPr id="23" name="Egyenes összekötő 22"/>
          <p:cNvCxnSpPr/>
          <p:nvPr/>
        </p:nvCxnSpPr>
        <p:spPr>
          <a:xfrm flipH="1">
            <a:off x="7380312" y="190758"/>
            <a:ext cx="1763688" cy="0"/>
          </a:xfrm>
          <a:prstGeom prst="line">
            <a:avLst/>
          </a:prstGeom>
          <a:ln w="38100">
            <a:solidFill>
              <a:srgbClr val="8A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355703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églalap 3"/>
          <p:cNvSpPr/>
          <p:nvPr/>
        </p:nvSpPr>
        <p:spPr>
          <a:xfrm flipV="1">
            <a:off x="0" y="1268760"/>
            <a:ext cx="9139303" cy="1524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pic>
        <p:nvPicPr>
          <p:cNvPr id="5" name="Kép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2200" y="182268"/>
            <a:ext cx="2448272" cy="942476"/>
          </a:xfrm>
          <a:prstGeom prst="rect">
            <a:avLst/>
          </a:prstGeom>
        </p:spPr>
      </p:pic>
      <p:cxnSp>
        <p:nvCxnSpPr>
          <p:cNvPr id="6" name="Egyenes összekötő 5"/>
          <p:cNvCxnSpPr/>
          <p:nvPr/>
        </p:nvCxnSpPr>
        <p:spPr>
          <a:xfrm flipH="1">
            <a:off x="-1" y="1268760"/>
            <a:ext cx="9139304" cy="0"/>
          </a:xfrm>
          <a:prstGeom prst="line">
            <a:avLst/>
          </a:prstGeom>
          <a:ln w="38100">
            <a:solidFill>
              <a:srgbClr val="8A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Egyenes összekötő 6"/>
          <p:cNvCxnSpPr/>
          <p:nvPr/>
        </p:nvCxnSpPr>
        <p:spPr>
          <a:xfrm flipH="1">
            <a:off x="0" y="182268"/>
            <a:ext cx="6517278" cy="0"/>
          </a:xfrm>
          <a:prstGeom prst="line">
            <a:avLst/>
          </a:prstGeom>
          <a:ln w="38100">
            <a:solidFill>
              <a:srgbClr val="8A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Egyenes összekötő 7"/>
          <p:cNvCxnSpPr/>
          <p:nvPr/>
        </p:nvCxnSpPr>
        <p:spPr>
          <a:xfrm flipH="1">
            <a:off x="7380312" y="190758"/>
            <a:ext cx="1763688" cy="0"/>
          </a:xfrm>
          <a:prstGeom prst="line">
            <a:avLst/>
          </a:prstGeom>
          <a:ln w="38100">
            <a:solidFill>
              <a:srgbClr val="8A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zövegdoboz 8"/>
          <p:cNvSpPr txBox="1"/>
          <p:nvPr/>
        </p:nvSpPr>
        <p:spPr>
          <a:xfrm>
            <a:off x="215516" y="293747"/>
            <a:ext cx="640871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400" dirty="0" smtClean="0"/>
              <a:t>Dia címe </a:t>
            </a:r>
          </a:p>
          <a:p>
            <a:r>
              <a:rPr lang="hu-HU" sz="2400" dirty="0" smtClean="0"/>
              <a:t>(akár több soros, 24-32 pontos betűméret)</a:t>
            </a:r>
            <a:endParaRPr lang="hu-HU" sz="2400" dirty="0"/>
          </a:p>
        </p:txBody>
      </p:sp>
    </p:spTree>
    <p:extLst>
      <p:ext uri="{BB962C8B-B14F-4D97-AF65-F5344CB8AC3E}">
        <p14:creationId xmlns:p14="http://schemas.microsoft.com/office/powerpoint/2010/main" val="15443835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églalap 7"/>
          <p:cNvSpPr/>
          <p:nvPr/>
        </p:nvSpPr>
        <p:spPr>
          <a:xfrm flipV="1">
            <a:off x="0" y="1268760"/>
            <a:ext cx="9139303" cy="1524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pic>
        <p:nvPicPr>
          <p:cNvPr id="9" name="Kép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4208" y="182268"/>
            <a:ext cx="2448272" cy="942476"/>
          </a:xfrm>
          <a:prstGeom prst="rect">
            <a:avLst/>
          </a:prstGeom>
        </p:spPr>
      </p:pic>
      <p:cxnSp>
        <p:nvCxnSpPr>
          <p:cNvPr id="10" name="Egyenes összekötő 9"/>
          <p:cNvCxnSpPr/>
          <p:nvPr/>
        </p:nvCxnSpPr>
        <p:spPr>
          <a:xfrm flipH="1">
            <a:off x="-1" y="1268760"/>
            <a:ext cx="9139304" cy="0"/>
          </a:xfrm>
          <a:prstGeom prst="line">
            <a:avLst/>
          </a:prstGeom>
          <a:ln w="38100">
            <a:solidFill>
              <a:srgbClr val="8A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Egyenes összekötő 10"/>
          <p:cNvCxnSpPr/>
          <p:nvPr/>
        </p:nvCxnSpPr>
        <p:spPr>
          <a:xfrm flipH="1">
            <a:off x="0" y="1421160"/>
            <a:ext cx="9144000" cy="0"/>
          </a:xfrm>
          <a:prstGeom prst="line">
            <a:avLst/>
          </a:prstGeom>
          <a:ln w="38100">
            <a:solidFill>
              <a:srgbClr val="8A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Szövegdoboz 12"/>
          <p:cNvSpPr txBox="1"/>
          <p:nvPr/>
        </p:nvSpPr>
        <p:spPr>
          <a:xfrm>
            <a:off x="756785" y="2169261"/>
            <a:ext cx="783179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3200" b="1" dirty="0" smtClean="0">
                <a:latin typeface="Myriad Pro" pitchFamily="34" charset="0"/>
              </a:rPr>
              <a:t>CÍM </a:t>
            </a:r>
          </a:p>
          <a:p>
            <a:pPr algn="ctr"/>
            <a:r>
              <a:rPr lang="hu-HU" sz="3200" b="1" dirty="0" smtClean="0">
                <a:latin typeface="Myriad Pro" pitchFamily="34" charset="0"/>
              </a:rPr>
              <a:t>(akár több soros, 28-36 pontos betűméret)</a:t>
            </a:r>
            <a:endParaRPr lang="hu-HU" sz="3200" b="1" dirty="0">
              <a:latin typeface="Myriad Pro" pitchFamily="34" charset="0"/>
            </a:endParaRPr>
          </a:p>
        </p:txBody>
      </p:sp>
      <p:sp>
        <p:nvSpPr>
          <p:cNvPr id="14" name="Szövegdoboz 13"/>
          <p:cNvSpPr txBox="1"/>
          <p:nvPr/>
        </p:nvSpPr>
        <p:spPr>
          <a:xfrm>
            <a:off x="3088506" y="3670400"/>
            <a:ext cx="316835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2000" dirty="0" smtClean="0"/>
              <a:t>Alcím </a:t>
            </a:r>
          </a:p>
          <a:p>
            <a:pPr algn="ctr"/>
            <a:r>
              <a:rPr lang="hu-HU" sz="2000" dirty="0" smtClean="0"/>
              <a:t>(20-24 pontos betűméret)</a:t>
            </a:r>
            <a:endParaRPr lang="hu-HU" sz="2000" dirty="0"/>
          </a:p>
        </p:txBody>
      </p:sp>
      <p:sp>
        <p:nvSpPr>
          <p:cNvPr id="15" name="Szövegdoboz 14"/>
          <p:cNvSpPr txBox="1"/>
          <p:nvPr/>
        </p:nvSpPr>
        <p:spPr>
          <a:xfrm>
            <a:off x="3088506" y="5644723"/>
            <a:ext cx="316835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2000" b="1" dirty="0" smtClean="0"/>
              <a:t>Dátum, hely</a:t>
            </a:r>
          </a:p>
          <a:p>
            <a:pPr algn="ctr"/>
            <a:r>
              <a:rPr lang="hu-HU" sz="2000" b="1" dirty="0" smtClean="0"/>
              <a:t>(20-24 pontos betűméret)</a:t>
            </a:r>
            <a:endParaRPr lang="hu-HU" sz="2000" b="1" dirty="0"/>
          </a:p>
        </p:txBody>
      </p:sp>
    </p:spTree>
    <p:extLst>
      <p:ext uri="{BB962C8B-B14F-4D97-AF65-F5344CB8AC3E}">
        <p14:creationId xmlns:p14="http://schemas.microsoft.com/office/powerpoint/2010/main" val="10363343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églalap 3"/>
          <p:cNvSpPr/>
          <p:nvPr/>
        </p:nvSpPr>
        <p:spPr>
          <a:xfrm flipV="1">
            <a:off x="0" y="1268760"/>
            <a:ext cx="9139303" cy="1524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pic>
        <p:nvPicPr>
          <p:cNvPr id="5" name="Kép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4208" y="182268"/>
            <a:ext cx="2448272" cy="942476"/>
          </a:xfrm>
          <a:prstGeom prst="rect">
            <a:avLst/>
          </a:prstGeom>
        </p:spPr>
      </p:pic>
      <p:cxnSp>
        <p:nvCxnSpPr>
          <p:cNvPr id="6" name="Egyenes összekötő 5"/>
          <p:cNvCxnSpPr/>
          <p:nvPr/>
        </p:nvCxnSpPr>
        <p:spPr>
          <a:xfrm flipH="1">
            <a:off x="-1" y="1268760"/>
            <a:ext cx="9139304" cy="0"/>
          </a:xfrm>
          <a:prstGeom prst="line">
            <a:avLst/>
          </a:prstGeom>
          <a:ln w="38100">
            <a:solidFill>
              <a:srgbClr val="8A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Egyenes összekötő 6"/>
          <p:cNvCxnSpPr/>
          <p:nvPr/>
        </p:nvCxnSpPr>
        <p:spPr>
          <a:xfrm flipH="1">
            <a:off x="0" y="1421160"/>
            <a:ext cx="9144000" cy="0"/>
          </a:xfrm>
          <a:prstGeom prst="line">
            <a:avLst/>
          </a:prstGeom>
          <a:ln w="38100">
            <a:solidFill>
              <a:srgbClr val="8A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zövegdoboz 8"/>
          <p:cNvSpPr txBox="1"/>
          <p:nvPr/>
        </p:nvSpPr>
        <p:spPr>
          <a:xfrm>
            <a:off x="215516" y="332656"/>
            <a:ext cx="640871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400" b="1" dirty="0" smtClean="0"/>
              <a:t>Dia címe </a:t>
            </a:r>
          </a:p>
          <a:p>
            <a:r>
              <a:rPr lang="hu-HU" sz="2400" b="1" dirty="0" smtClean="0"/>
              <a:t>(akár több soros, 24-32 pontos betűméret)</a:t>
            </a:r>
            <a:endParaRPr lang="hu-HU" sz="2400" b="1" dirty="0"/>
          </a:p>
        </p:txBody>
      </p:sp>
    </p:spTree>
    <p:extLst>
      <p:ext uri="{BB962C8B-B14F-4D97-AF65-F5344CB8AC3E}">
        <p14:creationId xmlns:p14="http://schemas.microsoft.com/office/powerpoint/2010/main" val="31872921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Egyenes összekötő 4"/>
          <p:cNvCxnSpPr/>
          <p:nvPr/>
        </p:nvCxnSpPr>
        <p:spPr>
          <a:xfrm>
            <a:off x="6732240" y="6449436"/>
            <a:ext cx="2411761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Egyenes összekötő 5"/>
          <p:cNvCxnSpPr/>
          <p:nvPr/>
        </p:nvCxnSpPr>
        <p:spPr>
          <a:xfrm>
            <a:off x="0" y="6601836"/>
            <a:ext cx="9144001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Kép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21797" y="5517232"/>
            <a:ext cx="2032648" cy="782232"/>
          </a:xfrm>
          <a:prstGeom prst="rect">
            <a:avLst/>
          </a:prstGeom>
        </p:spPr>
      </p:pic>
      <p:cxnSp>
        <p:nvCxnSpPr>
          <p:cNvPr id="8" name="Egyenes összekötő 7"/>
          <p:cNvCxnSpPr/>
          <p:nvPr/>
        </p:nvCxnSpPr>
        <p:spPr>
          <a:xfrm>
            <a:off x="5940152" y="5373216"/>
            <a:ext cx="3203848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Szövegdoboz 11"/>
          <p:cNvSpPr txBox="1"/>
          <p:nvPr/>
        </p:nvSpPr>
        <p:spPr>
          <a:xfrm>
            <a:off x="1275651" y="260648"/>
            <a:ext cx="44644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b="1" dirty="0" smtClean="0">
                <a:solidFill>
                  <a:srgbClr val="760000"/>
                </a:solidFill>
                <a:latin typeface="Myriad Pro" pitchFamily="34" charset="0"/>
                <a:ea typeface="Meiryo" panose="020B0604030504040204" pitchFamily="34" charset="-128"/>
                <a:cs typeface="Meiryo" panose="020B0604030504040204" pitchFamily="34" charset="-128"/>
              </a:rPr>
              <a:t>Wigner Fizikai Kutatóközpont</a:t>
            </a:r>
            <a:endParaRPr lang="hu-HU" b="1" dirty="0">
              <a:solidFill>
                <a:srgbClr val="760000"/>
              </a:solidFill>
              <a:latin typeface="Myriad Pro" pitchFamily="34" charset="0"/>
              <a:ea typeface="Meiryo" panose="020B0604030504040204" pitchFamily="34" charset="-128"/>
              <a:cs typeface="Meiryo" panose="020B0604030504040204" pitchFamily="34" charset="-128"/>
            </a:endParaRPr>
          </a:p>
        </p:txBody>
      </p:sp>
      <p:cxnSp>
        <p:nvCxnSpPr>
          <p:cNvPr id="14" name="Egyenes összekötő 13"/>
          <p:cNvCxnSpPr/>
          <p:nvPr/>
        </p:nvCxnSpPr>
        <p:spPr>
          <a:xfrm>
            <a:off x="0" y="701988"/>
            <a:ext cx="5004048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Egyenes összekötő 15"/>
          <p:cNvCxnSpPr/>
          <p:nvPr/>
        </p:nvCxnSpPr>
        <p:spPr>
          <a:xfrm>
            <a:off x="0" y="445314"/>
            <a:ext cx="1115616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zövegdoboz 9"/>
          <p:cNvSpPr txBox="1"/>
          <p:nvPr/>
        </p:nvSpPr>
        <p:spPr>
          <a:xfrm>
            <a:off x="756785" y="2169261"/>
            <a:ext cx="783179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3200" b="1" dirty="0" smtClean="0">
                <a:latin typeface="Myriad Pro" pitchFamily="34" charset="0"/>
              </a:rPr>
              <a:t>CÍM </a:t>
            </a:r>
          </a:p>
          <a:p>
            <a:pPr algn="ctr"/>
            <a:r>
              <a:rPr lang="hu-HU" sz="3200" b="1" dirty="0" smtClean="0">
                <a:latin typeface="Myriad Pro" pitchFamily="34" charset="0"/>
              </a:rPr>
              <a:t>(akár több soros, 28-36 pontos betűméret)</a:t>
            </a:r>
            <a:endParaRPr lang="hu-HU" sz="3200" b="1" dirty="0">
              <a:latin typeface="Myriad Pro" pitchFamily="34" charset="0"/>
            </a:endParaRPr>
          </a:p>
        </p:txBody>
      </p:sp>
      <p:sp>
        <p:nvSpPr>
          <p:cNvPr id="11" name="Szövegdoboz 10"/>
          <p:cNvSpPr txBox="1"/>
          <p:nvPr/>
        </p:nvSpPr>
        <p:spPr>
          <a:xfrm>
            <a:off x="3088506" y="3670400"/>
            <a:ext cx="316835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2000" dirty="0" smtClean="0"/>
              <a:t>Alcím </a:t>
            </a:r>
          </a:p>
          <a:p>
            <a:pPr algn="ctr"/>
            <a:r>
              <a:rPr lang="hu-HU" sz="2000" dirty="0" smtClean="0"/>
              <a:t>(20-24 pontos betűméret)</a:t>
            </a:r>
            <a:endParaRPr lang="hu-HU" sz="2000" dirty="0"/>
          </a:p>
        </p:txBody>
      </p:sp>
      <p:sp>
        <p:nvSpPr>
          <p:cNvPr id="15" name="Szövegdoboz 14"/>
          <p:cNvSpPr txBox="1"/>
          <p:nvPr/>
        </p:nvSpPr>
        <p:spPr>
          <a:xfrm>
            <a:off x="287957" y="5554405"/>
            <a:ext cx="316835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2000" b="1" dirty="0" smtClean="0"/>
              <a:t>Dátum, hely</a:t>
            </a:r>
          </a:p>
          <a:p>
            <a:pPr algn="ctr"/>
            <a:r>
              <a:rPr lang="hu-HU" sz="2000" b="1" dirty="0" smtClean="0"/>
              <a:t>(20-24 pontos betűméret)</a:t>
            </a:r>
            <a:endParaRPr lang="hu-HU" sz="2000" b="1" dirty="0"/>
          </a:p>
        </p:txBody>
      </p:sp>
    </p:spTree>
    <p:extLst>
      <p:ext uri="{BB962C8B-B14F-4D97-AF65-F5344CB8AC3E}">
        <p14:creationId xmlns:p14="http://schemas.microsoft.com/office/powerpoint/2010/main" val="20910032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Egyenes összekötő 3"/>
          <p:cNvCxnSpPr/>
          <p:nvPr/>
        </p:nvCxnSpPr>
        <p:spPr>
          <a:xfrm>
            <a:off x="6732240" y="6449436"/>
            <a:ext cx="2411761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Egyenes összekötő 4"/>
          <p:cNvCxnSpPr/>
          <p:nvPr/>
        </p:nvCxnSpPr>
        <p:spPr>
          <a:xfrm>
            <a:off x="0" y="6601836"/>
            <a:ext cx="9144001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Kép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21797" y="5517232"/>
            <a:ext cx="2032648" cy="782232"/>
          </a:xfrm>
          <a:prstGeom prst="rect">
            <a:avLst/>
          </a:prstGeom>
        </p:spPr>
      </p:pic>
      <p:cxnSp>
        <p:nvCxnSpPr>
          <p:cNvPr id="7" name="Egyenes összekötő 6"/>
          <p:cNvCxnSpPr/>
          <p:nvPr/>
        </p:nvCxnSpPr>
        <p:spPr>
          <a:xfrm>
            <a:off x="5940152" y="5373216"/>
            <a:ext cx="3203848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Szövegdoboz 7"/>
          <p:cNvSpPr txBox="1"/>
          <p:nvPr/>
        </p:nvSpPr>
        <p:spPr>
          <a:xfrm>
            <a:off x="1275651" y="260648"/>
            <a:ext cx="44644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b="1" dirty="0" smtClean="0">
                <a:solidFill>
                  <a:srgbClr val="760000"/>
                </a:solidFill>
                <a:latin typeface="Myriad Pro" pitchFamily="34" charset="0"/>
                <a:ea typeface="Meiryo" panose="020B0604030504040204" pitchFamily="34" charset="-128"/>
                <a:cs typeface="Meiryo" panose="020B0604030504040204" pitchFamily="34" charset="-128"/>
              </a:rPr>
              <a:t>Wigner Fizikai Kutatóközpont</a:t>
            </a:r>
            <a:endParaRPr lang="hu-HU" b="1" dirty="0">
              <a:solidFill>
                <a:srgbClr val="760000"/>
              </a:solidFill>
              <a:latin typeface="Myriad Pro" pitchFamily="34" charset="0"/>
              <a:ea typeface="Meiryo" panose="020B0604030504040204" pitchFamily="34" charset="-128"/>
              <a:cs typeface="Meiryo" panose="020B0604030504040204" pitchFamily="34" charset="-128"/>
            </a:endParaRPr>
          </a:p>
        </p:txBody>
      </p:sp>
      <p:cxnSp>
        <p:nvCxnSpPr>
          <p:cNvPr id="10" name="Egyenes összekötő 9"/>
          <p:cNvCxnSpPr/>
          <p:nvPr/>
        </p:nvCxnSpPr>
        <p:spPr>
          <a:xfrm>
            <a:off x="0" y="701988"/>
            <a:ext cx="5004048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Egyenes összekötő 10"/>
          <p:cNvCxnSpPr/>
          <p:nvPr/>
        </p:nvCxnSpPr>
        <p:spPr>
          <a:xfrm>
            <a:off x="0" y="485964"/>
            <a:ext cx="1115616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Szövegdoboz 14"/>
          <p:cNvSpPr txBox="1"/>
          <p:nvPr/>
        </p:nvSpPr>
        <p:spPr>
          <a:xfrm>
            <a:off x="0" y="5733256"/>
            <a:ext cx="640871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400" dirty="0" smtClean="0"/>
              <a:t>Dia címe </a:t>
            </a:r>
          </a:p>
          <a:p>
            <a:r>
              <a:rPr lang="hu-HU" sz="2400" dirty="0" smtClean="0"/>
              <a:t>(akár több soros, 24-32 pontos betűméret)</a:t>
            </a:r>
            <a:endParaRPr lang="hu-HU" sz="2400" dirty="0"/>
          </a:p>
        </p:txBody>
      </p:sp>
      <p:sp>
        <p:nvSpPr>
          <p:cNvPr id="16" name="Szövegdoboz 15"/>
          <p:cNvSpPr txBox="1"/>
          <p:nvPr/>
        </p:nvSpPr>
        <p:spPr>
          <a:xfrm>
            <a:off x="0" y="1124744"/>
            <a:ext cx="640871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400" dirty="0" smtClean="0"/>
              <a:t>Dia címe </a:t>
            </a:r>
          </a:p>
          <a:p>
            <a:r>
              <a:rPr lang="hu-HU" sz="2400" dirty="0" smtClean="0"/>
              <a:t>(akár több soros, 24-32 pontos betűméret)</a:t>
            </a:r>
            <a:endParaRPr lang="hu-HU" sz="2400" dirty="0"/>
          </a:p>
        </p:txBody>
      </p:sp>
      <p:sp>
        <p:nvSpPr>
          <p:cNvPr id="17" name="Szövegdoboz 16"/>
          <p:cNvSpPr txBox="1"/>
          <p:nvPr/>
        </p:nvSpPr>
        <p:spPr>
          <a:xfrm>
            <a:off x="152400" y="3284984"/>
            <a:ext cx="64087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400" dirty="0" smtClean="0"/>
              <a:t>VAGY</a:t>
            </a:r>
            <a:endParaRPr lang="hu-HU" sz="2400" dirty="0"/>
          </a:p>
        </p:txBody>
      </p:sp>
      <p:cxnSp>
        <p:nvCxnSpPr>
          <p:cNvPr id="19" name="Egyenes összekötő nyíllal 18"/>
          <p:cNvCxnSpPr/>
          <p:nvPr/>
        </p:nvCxnSpPr>
        <p:spPr>
          <a:xfrm flipV="1">
            <a:off x="557808" y="2132856"/>
            <a:ext cx="0" cy="115212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Egyenes összekötő nyíllal 19"/>
          <p:cNvCxnSpPr/>
          <p:nvPr/>
        </p:nvCxnSpPr>
        <p:spPr>
          <a:xfrm flipV="1">
            <a:off x="557808" y="3861048"/>
            <a:ext cx="0" cy="115212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scene3d>
            <a:camera prst="orthographicFront">
              <a:rot lat="0" lon="0" rev="10800000"/>
            </a:camera>
            <a:lightRig rig="threePt" dir="t"/>
          </a:scene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823667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Kép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7896107" y="5577501"/>
            <a:ext cx="1600600" cy="615965"/>
          </a:xfrm>
          <a:prstGeom prst="rect">
            <a:avLst/>
          </a:prstGeom>
        </p:spPr>
      </p:pic>
      <p:cxnSp>
        <p:nvCxnSpPr>
          <p:cNvPr id="8" name="Egyenes összekötő 7"/>
          <p:cNvCxnSpPr/>
          <p:nvPr/>
        </p:nvCxnSpPr>
        <p:spPr>
          <a:xfrm>
            <a:off x="8312224" y="0"/>
            <a:ext cx="0" cy="68580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Egyenes összekötő 10"/>
          <p:cNvCxnSpPr/>
          <p:nvPr/>
        </p:nvCxnSpPr>
        <p:spPr>
          <a:xfrm>
            <a:off x="8502576" y="0"/>
            <a:ext cx="0" cy="134076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Egyenes összekötő 14"/>
          <p:cNvCxnSpPr/>
          <p:nvPr/>
        </p:nvCxnSpPr>
        <p:spPr>
          <a:xfrm>
            <a:off x="8696407" y="0"/>
            <a:ext cx="0" cy="170080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Szövegdoboz 5"/>
          <p:cNvSpPr txBox="1"/>
          <p:nvPr/>
        </p:nvSpPr>
        <p:spPr>
          <a:xfrm>
            <a:off x="196589" y="2169261"/>
            <a:ext cx="783179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3200" b="1" dirty="0" smtClean="0">
                <a:latin typeface="Myriad Pro" pitchFamily="34" charset="0"/>
              </a:rPr>
              <a:t>CÍM </a:t>
            </a:r>
          </a:p>
          <a:p>
            <a:pPr algn="ctr"/>
            <a:r>
              <a:rPr lang="hu-HU" sz="3200" b="1" dirty="0" smtClean="0">
                <a:latin typeface="Myriad Pro" pitchFamily="34" charset="0"/>
              </a:rPr>
              <a:t>(akár több soros, 28-36 pontos betűméret)</a:t>
            </a:r>
            <a:endParaRPr lang="hu-HU" sz="3200" b="1" dirty="0">
              <a:latin typeface="Myriad Pro" pitchFamily="34" charset="0"/>
            </a:endParaRPr>
          </a:p>
        </p:txBody>
      </p:sp>
      <p:sp>
        <p:nvSpPr>
          <p:cNvPr id="7" name="Szövegdoboz 6"/>
          <p:cNvSpPr txBox="1"/>
          <p:nvPr/>
        </p:nvSpPr>
        <p:spPr>
          <a:xfrm>
            <a:off x="2528310" y="3670400"/>
            <a:ext cx="316835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2000" dirty="0" smtClean="0"/>
              <a:t>Alcím </a:t>
            </a:r>
          </a:p>
          <a:p>
            <a:pPr algn="ctr"/>
            <a:r>
              <a:rPr lang="hu-HU" sz="2000" dirty="0" smtClean="0"/>
              <a:t>(20-24 pontos betűméret)</a:t>
            </a:r>
            <a:endParaRPr lang="hu-HU" sz="2000" dirty="0"/>
          </a:p>
        </p:txBody>
      </p:sp>
    </p:spTree>
    <p:extLst>
      <p:ext uri="{BB962C8B-B14F-4D97-AF65-F5344CB8AC3E}">
        <p14:creationId xmlns:p14="http://schemas.microsoft.com/office/powerpoint/2010/main" val="20677350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1398</TotalTime>
  <Words>224</Words>
  <Application>Microsoft Office PowerPoint</Application>
  <PresentationFormat>Diavetítés a képernyőre (4:3 oldalarány)</PresentationFormat>
  <Paragraphs>53</Paragraphs>
  <Slides>14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5</vt:i4>
      </vt:variant>
      <vt:variant>
        <vt:lpstr>Téma</vt:lpstr>
      </vt:variant>
      <vt:variant>
        <vt:i4>1</vt:i4>
      </vt:variant>
      <vt:variant>
        <vt:lpstr>Diacímek</vt:lpstr>
      </vt:variant>
      <vt:variant>
        <vt:i4>14</vt:i4>
      </vt:variant>
    </vt:vector>
  </HeadingPairs>
  <TitlesOfParts>
    <vt:vector size="20" baseType="lpstr">
      <vt:lpstr>Arial</vt:lpstr>
      <vt:lpstr>Calibri</vt:lpstr>
      <vt:lpstr>Meiryo</vt:lpstr>
      <vt:lpstr>Myriad Pro</vt:lpstr>
      <vt:lpstr>Segoe Print</vt:lpstr>
      <vt:lpstr>Office-téma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bemutató</dc:title>
  <dc:creator>Csilla</dc:creator>
  <cp:lastModifiedBy>pentek.csilla</cp:lastModifiedBy>
  <cp:revision>28</cp:revision>
  <dcterms:created xsi:type="dcterms:W3CDTF">2013-12-19T08:21:38Z</dcterms:created>
  <dcterms:modified xsi:type="dcterms:W3CDTF">2020-03-05T13:20:11Z</dcterms:modified>
</cp:coreProperties>
</file>