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6" r:id="rId9"/>
    <p:sldId id="267" r:id="rId10"/>
    <p:sldId id="271" r:id="rId11"/>
    <p:sldId id="268" r:id="rId12"/>
    <p:sldId id="272" r:id="rId13"/>
    <p:sldId id="269" r:id="rId14"/>
    <p:sldId id="270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1A1F"/>
    <a:srgbClr val="8A0000"/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AC28-FF2C-434B-A7A5-4837883A9DED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B42C-65FE-4676-8DF7-DC08A08DD0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609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AC28-FF2C-434B-A7A5-4837883A9DED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B42C-65FE-4676-8DF7-DC08A08DD0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200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AC28-FF2C-434B-A7A5-4837883A9DED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B42C-65FE-4676-8DF7-DC08A08DD0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066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AC28-FF2C-434B-A7A5-4837883A9DED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B42C-65FE-4676-8DF7-DC08A08DD0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242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AC28-FF2C-434B-A7A5-4837883A9DED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B42C-65FE-4676-8DF7-DC08A08DD0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839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AC28-FF2C-434B-A7A5-4837883A9DED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B42C-65FE-4676-8DF7-DC08A08DD0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859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AC28-FF2C-434B-A7A5-4837883A9DED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B42C-65FE-4676-8DF7-DC08A08DD0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421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AC28-FF2C-434B-A7A5-4837883A9DED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B42C-65FE-4676-8DF7-DC08A08DD0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078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AC28-FF2C-434B-A7A5-4837883A9DED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B42C-65FE-4676-8DF7-DC08A08DD0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296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AC28-FF2C-434B-A7A5-4837883A9DED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B42C-65FE-4676-8DF7-DC08A08DD0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03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AC28-FF2C-434B-A7A5-4837883A9DED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B42C-65FE-4676-8DF7-DC08A08DD0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615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2AC28-FF2C-434B-A7A5-4837883A9DED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7B42C-65FE-4676-8DF7-DC08A08DD0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197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2032648" cy="782232"/>
          </a:xfrm>
          <a:prstGeom prst="rect">
            <a:avLst/>
          </a:prstGeom>
        </p:spPr>
      </p:pic>
      <p:cxnSp>
        <p:nvCxnSpPr>
          <p:cNvPr id="6" name="Egyenes összekötő 5"/>
          <p:cNvCxnSpPr/>
          <p:nvPr/>
        </p:nvCxnSpPr>
        <p:spPr>
          <a:xfrm>
            <a:off x="0" y="1124744"/>
            <a:ext cx="30598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>
            <a:off x="0" y="1279280"/>
            <a:ext cx="26244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-1" y="1431680"/>
            <a:ext cx="91440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flipH="1">
            <a:off x="5940152" y="6237312"/>
            <a:ext cx="32038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 flipH="1">
            <a:off x="6732240" y="6453336"/>
            <a:ext cx="24117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zövegdoboz 20"/>
          <p:cNvSpPr txBox="1"/>
          <p:nvPr/>
        </p:nvSpPr>
        <p:spPr>
          <a:xfrm>
            <a:off x="5652120" y="97143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760000"/>
                </a:solidFill>
                <a:latin typeface="Myriad Pro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Wigner Fizikai Kutatóközpont</a:t>
            </a:r>
            <a:endParaRPr lang="hu-HU" b="1" dirty="0">
              <a:solidFill>
                <a:srgbClr val="760000"/>
              </a:solidFill>
              <a:latin typeface="Myriad Pro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cxnSp>
        <p:nvCxnSpPr>
          <p:cNvPr id="28" name="Egyenes összekötő 27"/>
          <p:cNvCxnSpPr/>
          <p:nvPr/>
        </p:nvCxnSpPr>
        <p:spPr>
          <a:xfrm flipH="1">
            <a:off x="6372200" y="6669360"/>
            <a:ext cx="277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zövegdoboz 28"/>
          <p:cNvSpPr txBox="1"/>
          <p:nvPr/>
        </p:nvSpPr>
        <p:spPr>
          <a:xfrm>
            <a:off x="756785" y="2169261"/>
            <a:ext cx="78317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latin typeface="Myriad Pro" pitchFamily="34" charset="0"/>
              </a:rPr>
              <a:t>CÍM </a:t>
            </a:r>
          </a:p>
          <a:p>
            <a:pPr algn="ctr"/>
            <a:r>
              <a:rPr lang="hu-HU" sz="3200" b="1" dirty="0" smtClean="0">
                <a:latin typeface="Myriad Pro" pitchFamily="34" charset="0"/>
              </a:rPr>
              <a:t>(akár több soros, 28-36 pontos betűméret)</a:t>
            </a:r>
            <a:endParaRPr lang="hu-HU" sz="3200" b="1" dirty="0">
              <a:latin typeface="Myriad Pro" pitchFamily="34" charset="0"/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3088506" y="3670400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Alcím </a:t>
            </a:r>
          </a:p>
          <a:p>
            <a:pPr algn="ctr"/>
            <a:r>
              <a:rPr lang="hu-HU" sz="2000" dirty="0" smtClean="0"/>
              <a:t>(20-24 pontos betűméret)</a:t>
            </a:r>
            <a:endParaRPr lang="hu-HU" sz="2000" dirty="0"/>
          </a:p>
        </p:txBody>
      </p:sp>
      <p:sp>
        <p:nvSpPr>
          <p:cNvPr id="33" name="Szövegdoboz 32"/>
          <p:cNvSpPr txBox="1"/>
          <p:nvPr/>
        </p:nvSpPr>
        <p:spPr>
          <a:xfrm>
            <a:off x="251520" y="5961474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Dátum, hely</a:t>
            </a:r>
          </a:p>
          <a:p>
            <a:pPr algn="ctr"/>
            <a:r>
              <a:rPr lang="hu-HU" sz="2000" b="1" dirty="0" smtClean="0"/>
              <a:t>(20-24 pontos betűméret)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2974080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96107" y="5577501"/>
            <a:ext cx="1600600" cy="615965"/>
          </a:xfrm>
          <a:prstGeom prst="rect">
            <a:avLst/>
          </a:prstGeom>
        </p:spPr>
      </p:pic>
      <p:cxnSp>
        <p:nvCxnSpPr>
          <p:cNvPr id="8" name="Egyenes összekötő 7"/>
          <p:cNvCxnSpPr/>
          <p:nvPr/>
        </p:nvCxnSpPr>
        <p:spPr>
          <a:xfrm>
            <a:off x="8312224" y="0"/>
            <a:ext cx="0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8502576" y="0"/>
            <a:ext cx="0" cy="13407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8696407" y="0"/>
            <a:ext cx="0" cy="17008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296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760" y="5990210"/>
            <a:ext cx="1764704" cy="679118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0" y="6237312"/>
            <a:ext cx="6911752" cy="288000"/>
          </a:xfrm>
          <a:prstGeom prst="rect">
            <a:avLst/>
          </a:prstGeom>
          <a:solidFill>
            <a:srgbClr val="7B1C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8820472" y="6237312"/>
            <a:ext cx="328550" cy="288000"/>
          </a:xfrm>
          <a:prstGeom prst="rect">
            <a:avLst/>
          </a:prstGeom>
          <a:solidFill>
            <a:srgbClr val="7B1C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756785" y="2169261"/>
            <a:ext cx="78317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latin typeface="Myriad Pro" pitchFamily="34" charset="0"/>
              </a:rPr>
              <a:t>CÍM </a:t>
            </a:r>
          </a:p>
          <a:p>
            <a:pPr algn="ctr"/>
            <a:r>
              <a:rPr lang="hu-HU" sz="3200" b="1" dirty="0" smtClean="0">
                <a:latin typeface="Myriad Pro" pitchFamily="34" charset="0"/>
              </a:rPr>
              <a:t>(akár több soros, 28-36 pontos betűméret)</a:t>
            </a:r>
            <a:endParaRPr lang="hu-HU" sz="3200" b="1" dirty="0">
              <a:latin typeface="Myriad Pro" pitchFamily="34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3088506" y="3670400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Alcím </a:t>
            </a:r>
          </a:p>
          <a:p>
            <a:pPr algn="ctr"/>
            <a:r>
              <a:rPr lang="hu-HU" sz="2000" dirty="0" smtClean="0"/>
              <a:t>(20-24 pontos betűméret)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208037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760" y="5990210"/>
            <a:ext cx="1764704" cy="679118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0" y="6237312"/>
            <a:ext cx="6911752" cy="288000"/>
          </a:xfrm>
          <a:prstGeom prst="rect">
            <a:avLst/>
          </a:prstGeom>
          <a:solidFill>
            <a:srgbClr val="7B1C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8820472" y="6237312"/>
            <a:ext cx="328550" cy="288000"/>
          </a:xfrm>
          <a:prstGeom prst="rect">
            <a:avLst/>
          </a:prstGeom>
          <a:solidFill>
            <a:srgbClr val="7B1C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858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/>
          <p:cNvCxnSpPr/>
          <p:nvPr/>
        </p:nvCxnSpPr>
        <p:spPr>
          <a:xfrm>
            <a:off x="6084168" y="1124744"/>
            <a:ext cx="30598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4"/>
          <p:cNvCxnSpPr/>
          <p:nvPr/>
        </p:nvCxnSpPr>
        <p:spPr>
          <a:xfrm>
            <a:off x="-1" y="1268760"/>
            <a:ext cx="91440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 flipH="1">
            <a:off x="0" y="6685481"/>
            <a:ext cx="24117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 flipH="1">
            <a:off x="0" y="5805429"/>
            <a:ext cx="39239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Kép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796" y="198496"/>
            <a:ext cx="2032648" cy="782232"/>
          </a:xfrm>
          <a:prstGeom prst="rect">
            <a:avLst/>
          </a:prstGeom>
        </p:spPr>
      </p:pic>
      <p:cxnSp>
        <p:nvCxnSpPr>
          <p:cNvPr id="9" name="Egyenes összekötő 8"/>
          <p:cNvCxnSpPr/>
          <p:nvPr/>
        </p:nvCxnSpPr>
        <p:spPr>
          <a:xfrm flipH="1">
            <a:off x="-1" y="6499395"/>
            <a:ext cx="395537" cy="0"/>
          </a:xfrm>
          <a:prstGeom prst="line">
            <a:avLst/>
          </a:prstGeom>
          <a:ln w="38100">
            <a:solidFill>
              <a:srgbClr val="7D1E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H="1">
            <a:off x="547936" y="6499395"/>
            <a:ext cx="395537" cy="0"/>
          </a:xfrm>
          <a:prstGeom prst="line">
            <a:avLst/>
          </a:prstGeom>
          <a:ln w="38100">
            <a:solidFill>
              <a:srgbClr val="F166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 flipH="1">
            <a:off x="1081683" y="6501186"/>
            <a:ext cx="395537" cy="0"/>
          </a:xfrm>
          <a:prstGeom prst="line">
            <a:avLst/>
          </a:prstGeom>
          <a:ln w="38100">
            <a:solidFill>
              <a:srgbClr val="FDD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H="1">
            <a:off x="1636078" y="6499395"/>
            <a:ext cx="395537" cy="0"/>
          </a:xfrm>
          <a:prstGeom prst="line">
            <a:avLst/>
          </a:prstGeom>
          <a:ln w="38100">
            <a:solidFill>
              <a:srgbClr val="75B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 flipH="1">
            <a:off x="2232247" y="6499395"/>
            <a:ext cx="395537" cy="0"/>
          </a:xfrm>
          <a:prstGeom prst="line">
            <a:avLst/>
          </a:prstGeom>
          <a:ln w="38100">
            <a:solidFill>
              <a:srgbClr val="0699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 flipH="1">
            <a:off x="2808311" y="6499395"/>
            <a:ext cx="395537" cy="0"/>
          </a:xfrm>
          <a:prstGeom prst="line">
            <a:avLst/>
          </a:prstGeom>
          <a:ln w="38100">
            <a:solidFill>
              <a:srgbClr val="8156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/>
          <p:cNvSpPr txBox="1"/>
          <p:nvPr/>
        </p:nvSpPr>
        <p:spPr>
          <a:xfrm>
            <a:off x="107502" y="5949280"/>
            <a:ext cx="6552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err="1" smtClean="0">
                <a:latin typeface="Segoe Print" panose="02000600000000000000" pitchFamily="2" charset="0"/>
              </a:rPr>
              <a:t>All</a:t>
            </a:r>
            <a:r>
              <a:rPr lang="hu-HU" sz="2400" b="1" dirty="0" smtClean="0">
                <a:latin typeface="Segoe Print" panose="02000600000000000000" pitchFamily="2" charset="0"/>
              </a:rPr>
              <a:t> </a:t>
            </a:r>
            <a:r>
              <a:rPr lang="hu-HU" sz="2400" b="1" dirty="0" err="1" smtClean="0">
                <a:latin typeface="Segoe Print" panose="02000600000000000000" pitchFamily="2" charset="0"/>
              </a:rPr>
              <a:t>colors</a:t>
            </a:r>
            <a:r>
              <a:rPr lang="hu-HU" sz="2400" b="1" dirty="0" smtClean="0">
                <a:latin typeface="Segoe Print" panose="02000600000000000000" pitchFamily="2" charset="0"/>
              </a:rPr>
              <a:t> of </a:t>
            </a:r>
            <a:r>
              <a:rPr lang="hu-HU" sz="2400" b="1" dirty="0" err="1" smtClean="0">
                <a:latin typeface="Segoe Print" panose="02000600000000000000" pitchFamily="2" charset="0"/>
              </a:rPr>
              <a:t>Physics</a:t>
            </a:r>
            <a:endParaRPr lang="hu-HU" sz="2400" b="1" dirty="0">
              <a:latin typeface="Segoe Print" panose="02000600000000000000" pitchFamily="2" charset="0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756785" y="2169261"/>
            <a:ext cx="78317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latin typeface="Myriad Pro" pitchFamily="34" charset="0"/>
              </a:rPr>
              <a:t>CÍM </a:t>
            </a:r>
          </a:p>
          <a:p>
            <a:pPr algn="ctr"/>
            <a:r>
              <a:rPr lang="hu-HU" sz="3200" b="1" dirty="0" smtClean="0">
                <a:latin typeface="Myriad Pro" pitchFamily="34" charset="0"/>
              </a:rPr>
              <a:t>(akár több soros, 28-36 pontos betűméret)</a:t>
            </a:r>
            <a:endParaRPr lang="hu-HU" sz="3200" b="1" dirty="0">
              <a:latin typeface="Myriad Pro" pitchFamily="34" charset="0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3088506" y="3670400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Alcím </a:t>
            </a:r>
          </a:p>
          <a:p>
            <a:pPr algn="ctr"/>
            <a:r>
              <a:rPr lang="hu-HU" sz="2000" dirty="0" smtClean="0"/>
              <a:t>(20-24 pontos betűméret)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412544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/>
          <p:cNvCxnSpPr/>
          <p:nvPr/>
        </p:nvCxnSpPr>
        <p:spPr>
          <a:xfrm>
            <a:off x="6084168" y="1124744"/>
            <a:ext cx="30598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4"/>
          <p:cNvCxnSpPr/>
          <p:nvPr/>
        </p:nvCxnSpPr>
        <p:spPr>
          <a:xfrm>
            <a:off x="-1" y="1268760"/>
            <a:ext cx="91440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 flipH="1">
            <a:off x="0" y="6669360"/>
            <a:ext cx="24117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ép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796" y="198496"/>
            <a:ext cx="2032648" cy="782232"/>
          </a:xfrm>
          <a:prstGeom prst="rect">
            <a:avLst/>
          </a:prstGeom>
        </p:spPr>
      </p:pic>
      <p:cxnSp>
        <p:nvCxnSpPr>
          <p:cNvPr id="8" name="Egyenes összekötő 7"/>
          <p:cNvCxnSpPr/>
          <p:nvPr/>
        </p:nvCxnSpPr>
        <p:spPr>
          <a:xfrm flipH="1">
            <a:off x="-1" y="6483274"/>
            <a:ext cx="395537" cy="0"/>
          </a:xfrm>
          <a:prstGeom prst="line">
            <a:avLst/>
          </a:prstGeom>
          <a:ln w="38100">
            <a:solidFill>
              <a:srgbClr val="7D1E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flipH="1">
            <a:off x="547936" y="6483274"/>
            <a:ext cx="395537" cy="0"/>
          </a:xfrm>
          <a:prstGeom prst="line">
            <a:avLst/>
          </a:prstGeom>
          <a:ln w="38100">
            <a:solidFill>
              <a:srgbClr val="F166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H="1">
            <a:off x="1081683" y="6485065"/>
            <a:ext cx="395537" cy="0"/>
          </a:xfrm>
          <a:prstGeom prst="line">
            <a:avLst/>
          </a:prstGeom>
          <a:ln w="38100">
            <a:solidFill>
              <a:srgbClr val="FDD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 flipH="1">
            <a:off x="1636078" y="6483274"/>
            <a:ext cx="395537" cy="0"/>
          </a:xfrm>
          <a:prstGeom prst="line">
            <a:avLst/>
          </a:prstGeom>
          <a:ln w="38100">
            <a:solidFill>
              <a:srgbClr val="75BF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H="1">
            <a:off x="2232247" y="6483274"/>
            <a:ext cx="395537" cy="0"/>
          </a:xfrm>
          <a:prstGeom prst="line">
            <a:avLst/>
          </a:prstGeom>
          <a:ln w="38100">
            <a:solidFill>
              <a:srgbClr val="0699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 flipH="1">
            <a:off x="2808311" y="6483274"/>
            <a:ext cx="395537" cy="0"/>
          </a:xfrm>
          <a:prstGeom prst="line">
            <a:avLst/>
          </a:prstGeom>
          <a:ln w="38100">
            <a:solidFill>
              <a:srgbClr val="8156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35496" y="387821"/>
            <a:ext cx="87317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Dia címe </a:t>
            </a:r>
          </a:p>
          <a:p>
            <a:r>
              <a:rPr lang="hu-HU" sz="2400" dirty="0"/>
              <a:t>(akár több soros, 24-32 pontos betűméret)</a:t>
            </a:r>
          </a:p>
          <a:p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6136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/>
          <p:cNvCxnSpPr/>
          <p:nvPr/>
        </p:nvCxnSpPr>
        <p:spPr>
          <a:xfrm>
            <a:off x="6084168" y="1124744"/>
            <a:ext cx="30598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4"/>
          <p:cNvCxnSpPr/>
          <p:nvPr/>
        </p:nvCxnSpPr>
        <p:spPr>
          <a:xfrm>
            <a:off x="6519589" y="1279280"/>
            <a:ext cx="26244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-1" y="1431680"/>
            <a:ext cx="91440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 flipH="1">
            <a:off x="-1" y="6254128"/>
            <a:ext cx="32038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flipH="1">
            <a:off x="0" y="6453336"/>
            <a:ext cx="24117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flipH="1">
            <a:off x="-1" y="6669360"/>
            <a:ext cx="277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Kép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796" y="198496"/>
            <a:ext cx="2032648" cy="782232"/>
          </a:xfrm>
          <a:prstGeom prst="rect">
            <a:avLst/>
          </a:prstGeom>
        </p:spPr>
      </p:pic>
      <p:sp>
        <p:nvSpPr>
          <p:cNvPr id="15" name="Szövegdoboz 14"/>
          <p:cNvSpPr txBox="1"/>
          <p:nvPr/>
        </p:nvSpPr>
        <p:spPr>
          <a:xfrm>
            <a:off x="215516" y="332656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Dia címe </a:t>
            </a:r>
          </a:p>
          <a:p>
            <a:r>
              <a:rPr lang="hu-HU" sz="2400" dirty="0" smtClean="0"/>
              <a:t>(akár több soros, 24-32 pontos betűméret)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86761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flipV="1">
            <a:off x="0" y="1268760"/>
            <a:ext cx="9139303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82268"/>
            <a:ext cx="2448272" cy="942476"/>
          </a:xfrm>
          <a:prstGeom prst="rect">
            <a:avLst/>
          </a:prstGeom>
        </p:spPr>
      </p:pic>
      <p:cxnSp>
        <p:nvCxnSpPr>
          <p:cNvPr id="9" name="Egyenes összekötő 8"/>
          <p:cNvCxnSpPr/>
          <p:nvPr/>
        </p:nvCxnSpPr>
        <p:spPr>
          <a:xfrm flipH="1">
            <a:off x="-1" y="1268760"/>
            <a:ext cx="9139304" cy="0"/>
          </a:xfrm>
          <a:prstGeom prst="line">
            <a:avLst/>
          </a:prstGeom>
          <a:ln w="38100">
            <a:solidFill>
              <a:srgbClr val="8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H="1">
            <a:off x="0" y="182268"/>
            <a:ext cx="6517278" cy="0"/>
          </a:xfrm>
          <a:prstGeom prst="line">
            <a:avLst/>
          </a:prstGeom>
          <a:ln w="38100">
            <a:solidFill>
              <a:srgbClr val="8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756785" y="2169261"/>
            <a:ext cx="78317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latin typeface="Myriad Pro" pitchFamily="34" charset="0"/>
              </a:rPr>
              <a:t>CÍM </a:t>
            </a:r>
          </a:p>
          <a:p>
            <a:pPr algn="ctr"/>
            <a:r>
              <a:rPr lang="hu-HU" sz="3200" b="1" dirty="0" smtClean="0">
                <a:latin typeface="Myriad Pro" pitchFamily="34" charset="0"/>
              </a:rPr>
              <a:t>(akár több soros, 28-36 pontos betűméret)</a:t>
            </a:r>
            <a:endParaRPr lang="hu-HU" sz="3200" b="1" dirty="0">
              <a:latin typeface="Myriad Pro" pitchFamily="34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3088506" y="3670400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Alcím </a:t>
            </a:r>
          </a:p>
          <a:p>
            <a:pPr algn="ctr"/>
            <a:r>
              <a:rPr lang="hu-HU" sz="2000" dirty="0" smtClean="0"/>
              <a:t>(20-24 pontos betűméret)</a:t>
            </a:r>
            <a:endParaRPr lang="hu-HU" sz="2000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3088506" y="5644723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Dátum, hely</a:t>
            </a:r>
          </a:p>
          <a:p>
            <a:pPr algn="ctr"/>
            <a:r>
              <a:rPr lang="hu-HU" sz="2000" b="1" dirty="0" smtClean="0"/>
              <a:t>(20-24 pontos betűméret)</a:t>
            </a:r>
            <a:endParaRPr lang="hu-HU" sz="2000" b="1" dirty="0"/>
          </a:p>
        </p:txBody>
      </p:sp>
      <p:cxnSp>
        <p:nvCxnSpPr>
          <p:cNvPr id="23" name="Egyenes összekötő 22"/>
          <p:cNvCxnSpPr/>
          <p:nvPr/>
        </p:nvCxnSpPr>
        <p:spPr>
          <a:xfrm flipH="1">
            <a:off x="7380312" y="190758"/>
            <a:ext cx="1763688" cy="0"/>
          </a:xfrm>
          <a:prstGeom prst="line">
            <a:avLst/>
          </a:prstGeom>
          <a:ln w="38100">
            <a:solidFill>
              <a:srgbClr val="8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570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 flipV="1">
            <a:off x="0" y="1268760"/>
            <a:ext cx="9139303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82268"/>
            <a:ext cx="2448272" cy="942476"/>
          </a:xfrm>
          <a:prstGeom prst="rect">
            <a:avLst/>
          </a:prstGeom>
        </p:spPr>
      </p:pic>
      <p:cxnSp>
        <p:nvCxnSpPr>
          <p:cNvPr id="6" name="Egyenes összekötő 5"/>
          <p:cNvCxnSpPr/>
          <p:nvPr/>
        </p:nvCxnSpPr>
        <p:spPr>
          <a:xfrm flipH="1">
            <a:off x="-1" y="1268760"/>
            <a:ext cx="9139304" cy="0"/>
          </a:xfrm>
          <a:prstGeom prst="line">
            <a:avLst/>
          </a:prstGeom>
          <a:ln w="38100">
            <a:solidFill>
              <a:srgbClr val="8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 flipH="1">
            <a:off x="0" y="182268"/>
            <a:ext cx="6517278" cy="0"/>
          </a:xfrm>
          <a:prstGeom prst="line">
            <a:avLst/>
          </a:prstGeom>
          <a:ln w="38100">
            <a:solidFill>
              <a:srgbClr val="8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flipH="1">
            <a:off x="7380312" y="190758"/>
            <a:ext cx="1763688" cy="0"/>
          </a:xfrm>
          <a:prstGeom prst="line">
            <a:avLst/>
          </a:prstGeom>
          <a:ln w="38100">
            <a:solidFill>
              <a:srgbClr val="8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215516" y="293747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Dia címe </a:t>
            </a:r>
          </a:p>
          <a:p>
            <a:r>
              <a:rPr lang="hu-HU" sz="2400" dirty="0" smtClean="0"/>
              <a:t>(akár több soros, 24-32 pontos betűméret)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544383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flipV="1">
            <a:off x="0" y="1268760"/>
            <a:ext cx="9139303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82268"/>
            <a:ext cx="2448272" cy="942476"/>
          </a:xfrm>
          <a:prstGeom prst="rect">
            <a:avLst/>
          </a:prstGeom>
        </p:spPr>
      </p:pic>
      <p:cxnSp>
        <p:nvCxnSpPr>
          <p:cNvPr id="10" name="Egyenes összekötő 9"/>
          <p:cNvCxnSpPr/>
          <p:nvPr/>
        </p:nvCxnSpPr>
        <p:spPr>
          <a:xfrm flipH="1">
            <a:off x="-1" y="1268760"/>
            <a:ext cx="9139304" cy="0"/>
          </a:xfrm>
          <a:prstGeom prst="line">
            <a:avLst/>
          </a:prstGeom>
          <a:ln w="38100">
            <a:solidFill>
              <a:srgbClr val="8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 flipH="1">
            <a:off x="0" y="1421160"/>
            <a:ext cx="9144000" cy="0"/>
          </a:xfrm>
          <a:prstGeom prst="line">
            <a:avLst/>
          </a:prstGeom>
          <a:ln w="38100">
            <a:solidFill>
              <a:srgbClr val="8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756785" y="2169261"/>
            <a:ext cx="78317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latin typeface="Myriad Pro" pitchFamily="34" charset="0"/>
              </a:rPr>
              <a:t>CÍM </a:t>
            </a:r>
          </a:p>
          <a:p>
            <a:pPr algn="ctr"/>
            <a:r>
              <a:rPr lang="hu-HU" sz="3200" b="1" dirty="0" smtClean="0">
                <a:latin typeface="Myriad Pro" pitchFamily="34" charset="0"/>
              </a:rPr>
              <a:t>(akár több soros, 28-36 pontos betűméret)</a:t>
            </a:r>
            <a:endParaRPr lang="hu-HU" sz="3200" b="1" dirty="0">
              <a:latin typeface="Myriad Pro" pitchFamily="34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3088506" y="3670400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Alcím </a:t>
            </a:r>
          </a:p>
          <a:p>
            <a:pPr algn="ctr"/>
            <a:r>
              <a:rPr lang="hu-HU" sz="2000" dirty="0" smtClean="0"/>
              <a:t>(20-24 pontos betűméret)</a:t>
            </a:r>
            <a:endParaRPr lang="hu-HU" sz="200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3088506" y="5644723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Dátum, hely</a:t>
            </a:r>
          </a:p>
          <a:p>
            <a:pPr algn="ctr"/>
            <a:r>
              <a:rPr lang="hu-HU" sz="2000" b="1" dirty="0" smtClean="0"/>
              <a:t>(20-24 pontos betűméret)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1036334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 flipV="1">
            <a:off x="0" y="1268760"/>
            <a:ext cx="9139303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82268"/>
            <a:ext cx="2448272" cy="942476"/>
          </a:xfrm>
          <a:prstGeom prst="rect">
            <a:avLst/>
          </a:prstGeom>
        </p:spPr>
      </p:pic>
      <p:cxnSp>
        <p:nvCxnSpPr>
          <p:cNvPr id="6" name="Egyenes összekötő 5"/>
          <p:cNvCxnSpPr/>
          <p:nvPr/>
        </p:nvCxnSpPr>
        <p:spPr>
          <a:xfrm flipH="1">
            <a:off x="-1" y="1268760"/>
            <a:ext cx="9139304" cy="0"/>
          </a:xfrm>
          <a:prstGeom prst="line">
            <a:avLst/>
          </a:prstGeom>
          <a:ln w="38100">
            <a:solidFill>
              <a:srgbClr val="8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 flipH="1">
            <a:off x="0" y="1421160"/>
            <a:ext cx="9144000" cy="0"/>
          </a:xfrm>
          <a:prstGeom prst="line">
            <a:avLst/>
          </a:prstGeom>
          <a:ln w="38100">
            <a:solidFill>
              <a:srgbClr val="8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215516" y="332656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Dia címe </a:t>
            </a:r>
          </a:p>
          <a:p>
            <a:r>
              <a:rPr lang="hu-HU" sz="2400" b="1" dirty="0" smtClean="0"/>
              <a:t>(akár több soros, 24-32 pontos betűméret)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3187292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/>
          <p:cNvCxnSpPr/>
          <p:nvPr/>
        </p:nvCxnSpPr>
        <p:spPr>
          <a:xfrm>
            <a:off x="6732240" y="6449436"/>
            <a:ext cx="241176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0" y="6601836"/>
            <a:ext cx="91440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ép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797" y="5517232"/>
            <a:ext cx="2032648" cy="782232"/>
          </a:xfrm>
          <a:prstGeom prst="rect">
            <a:avLst/>
          </a:prstGeom>
        </p:spPr>
      </p:pic>
      <p:cxnSp>
        <p:nvCxnSpPr>
          <p:cNvPr id="8" name="Egyenes összekötő 7"/>
          <p:cNvCxnSpPr/>
          <p:nvPr/>
        </p:nvCxnSpPr>
        <p:spPr>
          <a:xfrm>
            <a:off x="5940152" y="5373216"/>
            <a:ext cx="32038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1275651" y="260648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760000"/>
                </a:solidFill>
                <a:latin typeface="Myriad Pro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Wigner Fizikai Kutatóközpont</a:t>
            </a:r>
            <a:endParaRPr lang="hu-HU" b="1" dirty="0">
              <a:solidFill>
                <a:srgbClr val="760000"/>
              </a:solidFill>
              <a:latin typeface="Myriad Pro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cxnSp>
        <p:nvCxnSpPr>
          <p:cNvPr id="14" name="Egyenes összekötő 13"/>
          <p:cNvCxnSpPr/>
          <p:nvPr/>
        </p:nvCxnSpPr>
        <p:spPr>
          <a:xfrm>
            <a:off x="0" y="701988"/>
            <a:ext cx="50040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0" y="445314"/>
            <a:ext cx="11156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756785" y="2169261"/>
            <a:ext cx="78317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latin typeface="Myriad Pro" pitchFamily="34" charset="0"/>
              </a:rPr>
              <a:t>CÍM </a:t>
            </a:r>
          </a:p>
          <a:p>
            <a:pPr algn="ctr"/>
            <a:r>
              <a:rPr lang="hu-HU" sz="3200" b="1" dirty="0" smtClean="0">
                <a:latin typeface="Myriad Pro" pitchFamily="34" charset="0"/>
              </a:rPr>
              <a:t>(akár több soros, 28-36 pontos betűméret)</a:t>
            </a:r>
            <a:endParaRPr lang="hu-HU" sz="3200" b="1" dirty="0">
              <a:latin typeface="Myriad Pro" pitchFamily="34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3088506" y="3670400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Alcím </a:t>
            </a:r>
          </a:p>
          <a:p>
            <a:pPr algn="ctr"/>
            <a:r>
              <a:rPr lang="hu-HU" sz="2000" dirty="0" smtClean="0"/>
              <a:t>(20-24 pontos betűméret)</a:t>
            </a:r>
            <a:endParaRPr lang="hu-HU" sz="200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87957" y="5554405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Dátum, hely</a:t>
            </a:r>
          </a:p>
          <a:p>
            <a:pPr algn="ctr"/>
            <a:r>
              <a:rPr lang="hu-HU" sz="2000" b="1" dirty="0" smtClean="0"/>
              <a:t>(20-24 pontos betűméret)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2091003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3"/>
          <p:cNvCxnSpPr/>
          <p:nvPr/>
        </p:nvCxnSpPr>
        <p:spPr>
          <a:xfrm>
            <a:off x="6732240" y="6449436"/>
            <a:ext cx="241176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4"/>
          <p:cNvCxnSpPr/>
          <p:nvPr/>
        </p:nvCxnSpPr>
        <p:spPr>
          <a:xfrm>
            <a:off x="0" y="6601836"/>
            <a:ext cx="91440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797" y="5517232"/>
            <a:ext cx="2032648" cy="782232"/>
          </a:xfrm>
          <a:prstGeom prst="rect">
            <a:avLst/>
          </a:prstGeom>
        </p:spPr>
      </p:pic>
      <p:cxnSp>
        <p:nvCxnSpPr>
          <p:cNvPr id="7" name="Egyenes összekötő 6"/>
          <p:cNvCxnSpPr/>
          <p:nvPr/>
        </p:nvCxnSpPr>
        <p:spPr>
          <a:xfrm>
            <a:off x="5940152" y="5373216"/>
            <a:ext cx="32038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1275651" y="260648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760000"/>
                </a:solidFill>
                <a:latin typeface="Myriad Pro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Wigner Fizikai Kutatóközpont</a:t>
            </a:r>
            <a:endParaRPr lang="hu-HU" b="1" dirty="0">
              <a:solidFill>
                <a:srgbClr val="760000"/>
              </a:solidFill>
              <a:latin typeface="Myriad Pro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cxnSp>
        <p:nvCxnSpPr>
          <p:cNvPr id="10" name="Egyenes összekötő 9"/>
          <p:cNvCxnSpPr/>
          <p:nvPr/>
        </p:nvCxnSpPr>
        <p:spPr>
          <a:xfrm>
            <a:off x="0" y="701988"/>
            <a:ext cx="50040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0" y="485964"/>
            <a:ext cx="11156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0" y="5733256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Dia címe </a:t>
            </a:r>
          </a:p>
          <a:p>
            <a:r>
              <a:rPr lang="hu-HU" sz="2400" dirty="0" smtClean="0"/>
              <a:t>(akár több soros, 24-32 pontos betűméret)</a:t>
            </a:r>
            <a:endParaRPr lang="hu-HU" sz="2400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0" y="1124744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Dia címe </a:t>
            </a:r>
          </a:p>
          <a:p>
            <a:r>
              <a:rPr lang="hu-HU" sz="2400" dirty="0" smtClean="0"/>
              <a:t>(akár több soros, 24-32 pontos betűméret)</a:t>
            </a:r>
            <a:endParaRPr lang="hu-HU" sz="2400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152400" y="3284984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VAGY</a:t>
            </a:r>
            <a:endParaRPr lang="hu-HU" sz="2400" dirty="0"/>
          </a:p>
        </p:txBody>
      </p:sp>
      <p:cxnSp>
        <p:nvCxnSpPr>
          <p:cNvPr id="19" name="Egyenes összekötő nyíllal 18"/>
          <p:cNvCxnSpPr/>
          <p:nvPr/>
        </p:nvCxnSpPr>
        <p:spPr>
          <a:xfrm flipV="1">
            <a:off x="557808" y="2132856"/>
            <a:ext cx="0" cy="1152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 flipV="1">
            <a:off x="557808" y="3861048"/>
            <a:ext cx="0" cy="1152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66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96107" y="5577501"/>
            <a:ext cx="1600600" cy="615965"/>
          </a:xfrm>
          <a:prstGeom prst="rect">
            <a:avLst/>
          </a:prstGeom>
        </p:spPr>
      </p:pic>
      <p:cxnSp>
        <p:nvCxnSpPr>
          <p:cNvPr id="8" name="Egyenes összekötő 7"/>
          <p:cNvCxnSpPr/>
          <p:nvPr/>
        </p:nvCxnSpPr>
        <p:spPr>
          <a:xfrm>
            <a:off x="8312224" y="0"/>
            <a:ext cx="0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8502576" y="0"/>
            <a:ext cx="0" cy="13407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8696407" y="0"/>
            <a:ext cx="0" cy="17008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5"/>
          <p:cNvSpPr txBox="1"/>
          <p:nvPr/>
        </p:nvSpPr>
        <p:spPr>
          <a:xfrm>
            <a:off x="196589" y="2169261"/>
            <a:ext cx="78317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latin typeface="Myriad Pro" pitchFamily="34" charset="0"/>
              </a:rPr>
              <a:t>CÍM </a:t>
            </a:r>
          </a:p>
          <a:p>
            <a:pPr algn="ctr"/>
            <a:r>
              <a:rPr lang="hu-HU" sz="3200" b="1" dirty="0" smtClean="0">
                <a:latin typeface="Myriad Pro" pitchFamily="34" charset="0"/>
              </a:rPr>
              <a:t>(akár több soros, 28-36 pontos betűméret)</a:t>
            </a:r>
            <a:endParaRPr lang="hu-HU" sz="3200" b="1" dirty="0">
              <a:latin typeface="Myriad Pro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528310" y="3670400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Alcím </a:t>
            </a:r>
          </a:p>
          <a:p>
            <a:pPr algn="ctr"/>
            <a:r>
              <a:rPr lang="hu-HU" sz="2000" dirty="0" smtClean="0"/>
              <a:t>(20-24 pontos betűméret)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067735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224</Words>
  <Application>Microsoft Office PowerPoint</Application>
  <PresentationFormat>Diavetítés a képernyőre (4:3 oldalarány)</PresentationFormat>
  <Paragraphs>53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0" baseType="lpstr">
      <vt:lpstr>Arial</vt:lpstr>
      <vt:lpstr>Calibri</vt:lpstr>
      <vt:lpstr>Meiryo</vt:lpstr>
      <vt:lpstr>Myriad Pro</vt:lpstr>
      <vt:lpstr>Segoe Print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Csilla</dc:creator>
  <cp:lastModifiedBy>pentek.csilla</cp:lastModifiedBy>
  <cp:revision>28</cp:revision>
  <dcterms:created xsi:type="dcterms:W3CDTF">2013-12-19T08:21:38Z</dcterms:created>
  <dcterms:modified xsi:type="dcterms:W3CDTF">2020-03-05T13:20:11Z</dcterms:modified>
</cp:coreProperties>
</file>